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00.jpg" ContentType="image/jpeg"/>
  <Override PartName="/ppt/media/image101.jpg" ContentType="image/jpeg"/>
  <Override PartName="/ppt/media/image102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763" r:id="rId15"/>
    <p:sldId id="290" r:id="rId16"/>
    <p:sldId id="693" r:id="rId1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72AB5-E555-406E-A82A-73102EA4BEA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90B39-DA58-4365-94DD-CF514D1D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36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9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62456"/>
            <a:ext cx="8610600" cy="549554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44" y="1633728"/>
            <a:ext cx="158496" cy="780288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69214"/>
            <a:ext cx="1494790" cy="1609090"/>
          </a:xfrm>
          <a:custGeom>
            <a:avLst/>
            <a:gdLst/>
            <a:ahLst/>
            <a:cxnLst/>
            <a:rect l="l" t="t" r="r" b="b"/>
            <a:pathLst>
              <a:path w="1494790" h="1609089">
                <a:moveTo>
                  <a:pt x="687314" y="0"/>
                </a:moveTo>
                <a:lnTo>
                  <a:pt x="643356" y="5799"/>
                </a:lnTo>
                <a:lnTo>
                  <a:pt x="602127" y="23198"/>
                </a:lnTo>
                <a:lnTo>
                  <a:pt x="566013" y="52197"/>
                </a:lnTo>
                <a:lnTo>
                  <a:pt x="0" y="618582"/>
                </a:lnTo>
                <a:lnTo>
                  <a:pt x="0" y="993555"/>
                </a:lnTo>
                <a:lnTo>
                  <a:pt x="566013" y="1559941"/>
                </a:lnTo>
                <a:lnTo>
                  <a:pt x="602127" y="1587246"/>
                </a:lnTo>
                <a:lnTo>
                  <a:pt x="643356" y="1603629"/>
                </a:lnTo>
                <a:lnTo>
                  <a:pt x="687314" y="1609090"/>
                </a:lnTo>
                <a:lnTo>
                  <a:pt x="731613" y="1603629"/>
                </a:lnTo>
                <a:lnTo>
                  <a:pt x="773864" y="1587246"/>
                </a:lnTo>
                <a:lnTo>
                  <a:pt x="811682" y="1559941"/>
                </a:lnTo>
                <a:lnTo>
                  <a:pt x="1442212" y="929005"/>
                </a:lnTo>
                <a:lnTo>
                  <a:pt x="1471210" y="891177"/>
                </a:lnTo>
                <a:lnTo>
                  <a:pt x="1488609" y="848891"/>
                </a:lnTo>
                <a:lnTo>
                  <a:pt x="1494409" y="804545"/>
                </a:lnTo>
                <a:lnTo>
                  <a:pt x="1488609" y="760537"/>
                </a:lnTo>
                <a:lnTo>
                  <a:pt x="1471210" y="719266"/>
                </a:lnTo>
                <a:lnTo>
                  <a:pt x="1442212" y="683133"/>
                </a:lnTo>
                <a:lnTo>
                  <a:pt x="811682" y="52197"/>
                </a:lnTo>
                <a:lnTo>
                  <a:pt x="773864" y="23198"/>
                </a:lnTo>
                <a:lnTo>
                  <a:pt x="731613" y="5799"/>
                </a:lnTo>
                <a:lnTo>
                  <a:pt x="687314" y="0"/>
                </a:lnTo>
                <a:close/>
              </a:path>
            </a:pathLst>
          </a:custGeom>
          <a:solidFill>
            <a:srgbClr val="E9A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1335" y="207263"/>
            <a:ext cx="1335405" cy="1338580"/>
          </a:xfrm>
          <a:custGeom>
            <a:avLst/>
            <a:gdLst/>
            <a:ahLst/>
            <a:cxnLst/>
            <a:rect l="l" t="t" r="r" b="b"/>
            <a:pathLst>
              <a:path w="1335405" h="1338580">
                <a:moveTo>
                  <a:pt x="667512" y="0"/>
                </a:moveTo>
                <a:lnTo>
                  <a:pt x="12285" y="644397"/>
                </a:lnTo>
                <a:lnTo>
                  <a:pt x="6911" y="648229"/>
                </a:lnTo>
                <a:lnTo>
                  <a:pt x="3071" y="653621"/>
                </a:lnTo>
                <a:lnTo>
                  <a:pt x="767" y="660560"/>
                </a:lnTo>
                <a:lnTo>
                  <a:pt x="0" y="669035"/>
                </a:lnTo>
                <a:lnTo>
                  <a:pt x="767" y="675207"/>
                </a:lnTo>
                <a:lnTo>
                  <a:pt x="642937" y="1325752"/>
                </a:lnTo>
                <a:lnTo>
                  <a:pt x="667512" y="1338071"/>
                </a:lnTo>
                <a:lnTo>
                  <a:pt x="671925" y="1337308"/>
                </a:lnTo>
                <a:lnTo>
                  <a:pt x="678260" y="1335008"/>
                </a:lnTo>
                <a:lnTo>
                  <a:pt x="685366" y="1331160"/>
                </a:lnTo>
                <a:lnTo>
                  <a:pt x="692086" y="1325752"/>
                </a:lnTo>
                <a:lnTo>
                  <a:pt x="753539" y="1264157"/>
                </a:lnTo>
                <a:lnTo>
                  <a:pt x="667512" y="1264157"/>
                </a:lnTo>
                <a:lnTo>
                  <a:pt x="663098" y="1264030"/>
                </a:lnTo>
                <a:lnTo>
                  <a:pt x="656763" y="1263141"/>
                </a:lnTo>
                <a:lnTo>
                  <a:pt x="649657" y="1260728"/>
                </a:lnTo>
                <a:lnTo>
                  <a:pt x="642937" y="1256029"/>
                </a:lnTo>
                <a:lnTo>
                  <a:pt x="81903" y="689609"/>
                </a:lnTo>
                <a:lnTo>
                  <a:pt x="73713" y="685418"/>
                </a:lnTo>
                <a:lnTo>
                  <a:pt x="69617" y="677290"/>
                </a:lnTo>
                <a:lnTo>
                  <a:pt x="69617" y="669035"/>
                </a:lnTo>
                <a:lnTo>
                  <a:pt x="642937" y="77977"/>
                </a:lnTo>
                <a:lnTo>
                  <a:pt x="667512" y="69722"/>
                </a:lnTo>
                <a:lnTo>
                  <a:pt x="753020" y="69722"/>
                </a:lnTo>
                <a:lnTo>
                  <a:pt x="692086" y="8254"/>
                </a:lnTo>
                <a:lnTo>
                  <a:pt x="685366" y="3482"/>
                </a:lnTo>
                <a:lnTo>
                  <a:pt x="678260" y="1031"/>
                </a:lnTo>
                <a:lnTo>
                  <a:pt x="671925" y="128"/>
                </a:lnTo>
                <a:lnTo>
                  <a:pt x="667512" y="0"/>
                </a:lnTo>
                <a:close/>
              </a:path>
              <a:path w="1335405" h="1338580">
                <a:moveTo>
                  <a:pt x="753020" y="69722"/>
                </a:moveTo>
                <a:lnTo>
                  <a:pt x="683895" y="69722"/>
                </a:lnTo>
                <a:lnTo>
                  <a:pt x="687984" y="77977"/>
                </a:lnTo>
                <a:lnTo>
                  <a:pt x="1253108" y="644397"/>
                </a:lnTo>
                <a:lnTo>
                  <a:pt x="1258516" y="650569"/>
                </a:lnTo>
                <a:lnTo>
                  <a:pt x="1262364" y="656716"/>
                </a:lnTo>
                <a:lnTo>
                  <a:pt x="1264664" y="662864"/>
                </a:lnTo>
                <a:lnTo>
                  <a:pt x="1265427" y="669035"/>
                </a:lnTo>
                <a:lnTo>
                  <a:pt x="1265427" y="673099"/>
                </a:lnTo>
                <a:lnTo>
                  <a:pt x="1261364" y="681354"/>
                </a:lnTo>
                <a:lnTo>
                  <a:pt x="687984" y="1256029"/>
                </a:lnTo>
                <a:lnTo>
                  <a:pt x="683895" y="1264157"/>
                </a:lnTo>
                <a:lnTo>
                  <a:pt x="753539" y="1264157"/>
                </a:lnTo>
                <a:lnTo>
                  <a:pt x="1322705" y="693673"/>
                </a:lnTo>
                <a:lnTo>
                  <a:pt x="1328112" y="686913"/>
                </a:lnTo>
                <a:lnTo>
                  <a:pt x="1331960" y="679783"/>
                </a:lnTo>
                <a:lnTo>
                  <a:pt x="1334260" y="673439"/>
                </a:lnTo>
                <a:lnTo>
                  <a:pt x="1335023" y="669035"/>
                </a:lnTo>
                <a:lnTo>
                  <a:pt x="1334260" y="662864"/>
                </a:lnTo>
                <a:lnTo>
                  <a:pt x="1331960" y="656716"/>
                </a:lnTo>
                <a:lnTo>
                  <a:pt x="1328112" y="650569"/>
                </a:lnTo>
                <a:lnTo>
                  <a:pt x="1322705" y="644397"/>
                </a:lnTo>
                <a:lnTo>
                  <a:pt x="753020" y="69722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336660" y="2267788"/>
            <a:ext cx="2280284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E440F-15A9-6C99-3C7C-7FF50E47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986D8-7508-654F-DCCE-3A0A9AA1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853B2-F4A0-47B5-1580-1E0EFABB5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AFA18-791D-7974-0E3F-11A83568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4E99-9240-41D8-BBC8-6813745A3B9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2C7E3-B5CF-2E8B-E41D-302112BF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7631E-0E40-D469-242B-B864D23A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1E39-0695-4255-8D4B-E0810523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1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sti-cyprus.org/" TargetMode="External"/><Relationship Id="rId13" Type="http://schemas.openxmlformats.org/officeDocument/2006/relationships/image" Target="../media/image52.jpg"/><Relationship Id="rId3" Type="http://schemas.openxmlformats.org/officeDocument/2006/relationships/image" Target="../media/image79.jpg"/><Relationship Id="rId7" Type="http://schemas.openxmlformats.org/officeDocument/2006/relationships/hyperlink" Target="https://csti-cyprus.org/plastic-waste-free-islands-med-iucn/" TargetMode="External"/><Relationship Id="rId12" Type="http://schemas.openxmlformats.org/officeDocument/2006/relationships/hyperlink" Target="https://www.iucn.org/regions/mediterranean/projects/current-projects/plastic-waste-free-islands-med-project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82.jpg"/><Relationship Id="rId5" Type="http://schemas.openxmlformats.org/officeDocument/2006/relationships/hyperlink" Target="https://csti-cyprus.org/events/nggallery/all/plastic-waste-free-islands-med-final-event-17-2-2022" TargetMode="External"/><Relationship Id="rId10" Type="http://schemas.openxmlformats.org/officeDocument/2006/relationships/image" Target="../media/image81.jpg"/><Relationship Id="rId4" Type="http://schemas.openxmlformats.org/officeDocument/2006/relationships/image" Target="../media/image80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13" Type="http://schemas.openxmlformats.org/officeDocument/2006/relationships/image" Target="../media/image49.png"/><Relationship Id="rId3" Type="http://schemas.openxmlformats.org/officeDocument/2006/relationships/hyperlink" Target="https://sandseaplasticfree.org/index.php/blog/" TargetMode="External"/><Relationship Id="rId7" Type="http://schemas.openxmlformats.org/officeDocument/2006/relationships/image" Target="../media/image85.jpg"/><Relationship Id="rId12" Type="http://schemas.openxmlformats.org/officeDocument/2006/relationships/hyperlink" Target="https://sandseaplasticfree.org/index.php/2022/06/29/the-results-how-did-we-do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g"/><Relationship Id="rId11" Type="http://schemas.openxmlformats.org/officeDocument/2006/relationships/image" Target="../media/image89.jpg"/><Relationship Id="rId5" Type="http://schemas.openxmlformats.org/officeDocument/2006/relationships/image" Target="../media/image71.png"/><Relationship Id="rId10" Type="http://schemas.openxmlformats.org/officeDocument/2006/relationships/image" Target="../media/image88.jpg"/><Relationship Id="rId4" Type="http://schemas.openxmlformats.org/officeDocument/2006/relationships/hyperlink" Target="https://csti-cyprus.org/" TargetMode="External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hyperlink" Target="https://csti-cyprus.org/events/nggallery/all/world-tourism-day-2022-rethinking-tourism-larnaca-27-9-2022" TargetMode="External"/><Relationship Id="rId7" Type="http://schemas.openxmlformats.org/officeDocument/2006/relationships/image" Target="../media/image91.jpeg"/><Relationship Id="rId12" Type="http://schemas.openxmlformats.org/officeDocument/2006/relationships/image" Target="../media/image4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hyperlink" Target="https://sandseaplasticfree.org/index.php/blog/" TargetMode="External"/><Relationship Id="rId5" Type="http://schemas.openxmlformats.org/officeDocument/2006/relationships/image" Target="../media/image71.png"/><Relationship Id="rId10" Type="http://schemas.openxmlformats.org/officeDocument/2006/relationships/image" Target="../media/image94.jpeg"/><Relationship Id="rId4" Type="http://schemas.openxmlformats.org/officeDocument/2006/relationships/hyperlink" Target="https://csti-cyprus.org/" TargetMode="External"/><Relationship Id="rId9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hyperlink" Target="https://csti-cyprus.org/events/nggallery/all/sustainable-tourism-a-taste-of-the-future-nicosia-6-10-22" TargetMode="External"/><Relationship Id="rId7" Type="http://schemas.openxmlformats.org/officeDocument/2006/relationships/image" Target="../media/image9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49.png"/><Relationship Id="rId5" Type="http://schemas.openxmlformats.org/officeDocument/2006/relationships/image" Target="../media/image71.png"/><Relationship Id="rId10" Type="http://schemas.openxmlformats.org/officeDocument/2006/relationships/hyperlink" Target="https://sandseaplasticfree.org/index.php/blog/" TargetMode="External"/><Relationship Id="rId4" Type="http://schemas.openxmlformats.org/officeDocument/2006/relationships/hyperlink" Target="https://csti-cyprus.org/" TargetMode="External"/><Relationship Id="rId9" Type="http://schemas.openxmlformats.org/officeDocument/2006/relationships/image" Target="../media/image9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hyperlink" Target="https://sandseaplasticfree.org/index.php/blog/" TargetMode="External"/><Relationship Id="rId3" Type="http://schemas.openxmlformats.org/officeDocument/2006/relationships/image" Target="../media/image100.jpg"/><Relationship Id="rId7" Type="http://schemas.openxmlformats.org/officeDocument/2006/relationships/hyperlink" Target="https://www.thetravelfoundation.org.uk/" TargetMode="External"/><Relationship Id="rId12" Type="http://schemas.openxmlformats.org/officeDocument/2006/relationships/hyperlink" Target="https://csti-cyprus.org/events/nggallery/all/sustainable-tourism-a-taste-of-the-future-nicosia-6-10-22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ti-cyprus.org/" TargetMode="External"/><Relationship Id="rId11" Type="http://schemas.openxmlformats.org/officeDocument/2006/relationships/hyperlink" Target="https://www.facebook.com/csti.csti/posts/pfbid05XNsJs8BaVgWHuhBBqPdcz7MZ9FkGmUbf12JhTDWCRNBfzjXeSHeP3PoFxuc4iKTl?__cft__%5b0%5d=AZXBUyY2Xlptn5h-qw8jAG1ewHq4d4bGOniy_xArB-zyuGQToqWAo4mSBX9rMhvY7xcDcj0r04fOItOJ1_nZWfcFsPtWetkMK8JcHZ9oTB3wOJB3ttm4FcZXfp7gqnFYtwCeqv6rflMeBOehcBOu4yaK9U50RHMUIV-DACOCJ-AsszVO8BjQjxKF4KxLEoeuUUeO8thMtt0iYoOUpreDRy1Hc9W02tOPV-x40ugolKRvVJgiFwKArIQFVEUsjUjhQp4&amp;__tn__=%2CO%2CP-R" TargetMode="External"/><Relationship Id="rId5" Type="http://schemas.openxmlformats.org/officeDocument/2006/relationships/hyperlink" Target="https://www.tuicarefoundation.com/en" TargetMode="External"/><Relationship Id="rId10" Type="http://schemas.openxmlformats.org/officeDocument/2006/relationships/image" Target="../media/image83.png"/><Relationship Id="rId4" Type="http://schemas.openxmlformats.org/officeDocument/2006/relationships/hyperlink" Target="https://sandseaplasticfree.org/" TargetMode="External"/><Relationship Id="rId9" Type="http://schemas.openxmlformats.org/officeDocument/2006/relationships/image" Target="../media/image102.jp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cysustainabletourisminitiative/" TargetMode="External"/><Relationship Id="rId13" Type="http://schemas.openxmlformats.org/officeDocument/2006/relationships/hyperlink" Target="https://www.oneplanetnetwork.org/programmes/sustainable-tourism/glasgow-declaration/launch-partners" TargetMode="External"/><Relationship Id="rId3" Type="http://schemas.openxmlformats.org/officeDocument/2006/relationships/hyperlink" Target="https://www.oneplanetnetwork.org/organisations/cyprus-sustainable-tourism-initiative" TargetMode="External"/><Relationship Id="rId7" Type="http://schemas.openxmlformats.org/officeDocument/2006/relationships/hyperlink" Target="http://www.facebook.com/csti.csti" TargetMode="External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7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sti-cyprus.org/" TargetMode="External"/><Relationship Id="rId11" Type="http://schemas.openxmlformats.org/officeDocument/2006/relationships/hyperlink" Target="https://csti-cyprus.us18.list-manage.com/track/click?u=3f04512d33c39b8423e2174ba&amp;id=811bf0f551&amp;e=b0c21cb9a4" TargetMode="External"/><Relationship Id="rId5" Type="http://schemas.openxmlformats.org/officeDocument/2006/relationships/hyperlink" Target="mailto:info@csti-cyprus.org" TargetMode="External"/><Relationship Id="rId15" Type="http://schemas.openxmlformats.org/officeDocument/2006/relationships/hyperlink" Target="https://volunteerism-cc.org.cy/" TargetMode="External"/><Relationship Id="rId10" Type="http://schemas.openxmlformats.org/officeDocument/2006/relationships/hyperlink" Target="https://twitter.com/CySustTourism" TargetMode="External"/><Relationship Id="rId4" Type="http://schemas.openxmlformats.org/officeDocument/2006/relationships/image" Target="../media/image104.png"/><Relationship Id="rId9" Type="http://schemas.openxmlformats.org/officeDocument/2006/relationships/hyperlink" Target="https://www.linkedin.com/in/cyprus-sustainable-tourism-initiative-a15424193/?originalSubdomain=cy" TargetMode="External"/><Relationship Id="rId1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csti-cyprus.org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csti-cyprus.org/projects/water-energy-and-waste/" TargetMode="External"/><Relationship Id="rId12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0.jp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hyperlink" Target="https://csti-cyprus.org/about-us/" TargetMode="External"/><Relationship Id="rId9" Type="http://schemas.openxmlformats.org/officeDocument/2006/relationships/hyperlink" Target="https://csti-cyprus.org/projects/village-routes/" TargetMode="Externa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sti-cyprus.org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sti-cyprus.org/projects/make-hotels-greener/" TargetMode="External"/><Relationship Id="rId11" Type="http://schemas.openxmlformats.org/officeDocument/2006/relationships/image" Target="../media/image18.jpg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hyperlink" Target="https://csti-cyprus.org/projects/water-energy-and-waste/" TargetMode="Externa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8.jpg"/><Relationship Id="rId18" Type="http://schemas.openxmlformats.org/officeDocument/2006/relationships/hyperlink" Target="https://csti-cyprus.org/projects/optimising-all-inclusive-customer-spend-in-the-paphos-economy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3.jpg"/><Relationship Id="rId12" Type="http://schemas.openxmlformats.org/officeDocument/2006/relationships/image" Target="../media/image27.jpg"/><Relationship Id="rId17" Type="http://schemas.openxmlformats.org/officeDocument/2006/relationships/image" Target="../media/image31.png"/><Relationship Id="rId2" Type="http://schemas.openxmlformats.org/officeDocument/2006/relationships/image" Target="../media/image20.pn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sti-cyprus.org/projects/greening-cyprus-beaches/" TargetMode="External"/><Relationship Id="rId11" Type="http://schemas.openxmlformats.org/officeDocument/2006/relationships/hyperlink" Target="https://csti-cyprus.org/projects/hotel-waste-mapping-case-study-and-industry-guidance/" TargetMode="External"/><Relationship Id="rId5" Type="http://schemas.openxmlformats.org/officeDocument/2006/relationships/image" Target="../media/image22.png"/><Relationship Id="rId15" Type="http://schemas.openxmlformats.org/officeDocument/2006/relationships/hyperlink" Target="https://csti-cyprus.org/projects/minimum-standards-for-sustainability/" TargetMode="External"/><Relationship Id="rId10" Type="http://schemas.openxmlformats.org/officeDocument/2006/relationships/image" Target="../media/image26.png"/><Relationship Id="rId19" Type="http://schemas.openxmlformats.org/officeDocument/2006/relationships/image" Target="../media/image32.jpg"/><Relationship Id="rId4" Type="http://schemas.openxmlformats.org/officeDocument/2006/relationships/hyperlink" Target="https://csti-cyprus.org/projects/cyprus-breakfast/" TargetMode="Externa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12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sti-cyprus.org/projects/prevent-plastic-in-the-mediterranean-sea-bemed-project/" TargetMode="External"/><Relationship Id="rId11" Type="http://schemas.openxmlformats.org/officeDocument/2006/relationships/image" Target="../media/image37.jpg"/><Relationship Id="rId5" Type="http://schemas.openxmlformats.org/officeDocument/2006/relationships/image" Target="../media/image35.png"/><Relationship Id="rId15" Type="http://schemas.openxmlformats.org/officeDocument/2006/relationships/image" Target="../media/image40.jpg"/><Relationship Id="rId10" Type="http://schemas.openxmlformats.org/officeDocument/2006/relationships/image" Target="../media/image16.png"/><Relationship Id="rId4" Type="http://schemas.openxmlformats.org/officeDocument/2006/relationships/hyperlink" Target="https://csti-cyprus.org/2021/06/sustainbility-is-culture/" TargetMode="External"/><Relationship Id="rId9" Type="http://schemas.openxmlformats.org/officeDocument/2006/relationships/hyperlink" Target="https://csti-cyprus.org/" TargetMode="External"/><Relationship Id="rId14" Type="http://schemas.openxmlformats.org/officeDocument/2006/relationships/hyperlink" Target="https://www.beyondplasticmed.org/en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sti-cyprus.org/project-keep-our-sand-and-sea-plastic-free/" TargetMode="External"/><Relationship Id="rId13" Type="http://schemas.openxmlformats.org/officeDocument/2006/relationships/hyperlink" Target="https://csti-cyprus.org/" TargetMode="External"/><Relationship Id="rId18" Type="http://schemas.openxmlformats.org/officeDocument/2006/relationships/image" Target="../media/image49.png"/><Relationship Id="rId3" Type="http://schemas.openxmlformats.org/officeDocument/2006/relationships/hyperlink" Target="https://csti-cyprus.org/events/nggallery/all/signing-of-a-memorandum-of-understanding-with-the-university-of-nicosia-30-01-2019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8.jpg"/><Relationship Id="rId17" Type="http://schemas.openxmlformats.org/officeDocument/2006/relationships/hyperlink" Target="https://sandseaplasticfree.org/index.php/blog/" TargetMode="External"/><Relationship Id="rId2" Type="http://schemas.openxmlformats.org/officeDocument/2006/relationships/image" Target="../media/image41.pn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sti-cyprus.org/plastic-free-entertainment-cruises-and-water-sport-activities-bemed-project/" TargetMode="External"/><Relationship Id="rId11" Type="http://schemas.openxmlformats.org/officeDocument/2006/relationships/image" Target="../media/image47.jpg"/><Relationship Id="rId5" Type="http://schemas.openxmlformats.org/officeDocument/2006/relationships/image" Target="../media/image43.png"/><Relationship Id="rId15" Type="http://schemas.openxmlformats.org/officeDocument/2006/relationships/hyperlink" Target="https://www.beyondplasticmed.org/en/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42.jpg"/><Relationship Id="rId9" Type="http://schemas.openxmlformats.org/officeDocument/2006/relationships/image" Target="../media/image45.jp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sti-cyprus.org/plastic-waste-free-islands-med-iucn/" TargetMode="External"/><Relationship Id="rId13" Type="http://schemas.openxmlformats.org/officeDocument/2006/relationships/image" Target="../media/image54.jpg"/><Relationship Id="rId18" Type="http://schemas.openxmlformats.org/officeDocument/2006/relationships/hyperlink" Target="https://youtu.be/3hqGcSnh4VM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51.png"/><Relationship Id="rId12" Type="http://schemas.openxmlformats.org/officeDocument/2006/relationships/image" Target="../media/image53.jpg"/><Relationship Id="rId17" Type="http://schemas.openxmlformats.org/officeDocument/2006/relationships/image" Target="../media/image57.jpg"/><Relationship Id="rId2" Type="http://schemas.openxmlformats.org/officeDocument/2006/relationships/image" Target="../media/image50.png"/><Relationship Id="rId16" Type="http://schemas.openxmlformats.org/officeDocument/2006/relationships/image" Target="../media/image5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sti-cyprus.org/2021/06/sustainable-future-in-every-crisis-there-is-an-opportunity/" TargetMode="External"/><Relationship Id="rId11" Type="http://schemas.openxmlformats.org/officeDocument/2006/relationships/hyperlink" Target="https://youtu.be/PzkFS2pD5Lg" TargetMode="External"/><Relationship Id="rId5" Type="http://schemas.openxmlformats.org/officeDocument/2006/relationships/image" Target="../media/image29.png"/><Relationship Id="rId15" Type="http://schemas.openxmlformats.org/officeDocument/2006/relationships/hyperlink" Target="https://csti-cyprus.org/" TargetMode="External"/><Relationship Id="rId10" Type="http://schemas.openxmlformats.org/officeDocument/2006/relationships/image" Target="../media/image52.jpg"/><Relationship Id="rId19" Type="http://schemas.openxmlformats.org/officeDocument/2006/relationships/hyperlink" Target="https://sandseaplasticfree.org/index.php/blog/" TargetMode="External"/><Relationship Id="rId4" Type="http://schemas.openxmlformats.org/officeDocument/2006/relationships/hyperlink" Target="https://csti-cyprus.org/2020/09/csti-proud-signatory-of-the-global-tourism-plastic-initiative/" TargetMode="External"/><Relationship Id="rId9" Type="http://schemas.openxmlformats.org/officeDocument/2006/relationships/hyperlink" Target="https://www.iucn.org/regions/mediterranean/projects/current-projects/plastic-waste-free-islands-med-project" TargetMode="External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sti-cyprus.org/events/nggallery/all/keep-our-sand-and-sea-plastic-free-project-unveiling-of-artwork-calypso-paralimni-04-08-21" TargetMode="External"/><Relationship Id="rId13" Type="http://schemas.openxmlformats.org/officeDocument/2006/relationships/hyperlink" Target="https://csti-cyprus.org/" TargetMode="External"/><Relationship Id="rId3" Type="http://schemas.openxmlformats.org/officeDocument/2006/relationships/hyperlink" Target="https://csti-cyprus.org/2021/09/cyprus-sustainable-tourism-initiative-csti-and-cmmi-sign-mou-for-bilateral-collaboration-on-common-initiatives/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65.jpg"/><Relationship Id="rId17" Type="http://schemas.openxmlformats.org/officeDocument/2006/relationships/image" Target="../media/image49.png"/><Relationship Id="rId2" Type="http://schemas.openxmlformats.org/officeDocument/2006/relationships/image" Target="../media/image58.png"/><Relationship Id="rId16" Type="http://schemas.openxmlformats.org/officeDocument/2006/relationships/hyperlink" Target="https://sandseaplasticfree.org/index.php/blog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4.jpg"/><Relationship Id="rId5" Type="http://schemas.openxmlformats.org/officeDocument/2006/relationships/hyperlink" Target="https://csti-cyprus.org/2021/06/press-release-09-06-2021-the-creation-of-the-first-sustainable-park-in-cyprus-is-a-fact/" TargetMode="External"/><Relationship Id="rId15" Type="http://schemas.openxmlformats.org/officeDocument/2006/relationships/image" Target="../media/image67.jpg"/><Relationship Id="rId10" Type="http://schemas.openxmlformats.org/officeDocument/2006/relationships/image" Target="../media/image63.jpg"/><Relationship Id="rId4" Type="http://schemas.openxmlformats.org/officeDocument/2006/relationships/image" Target="../media/image59.png"/><Relationship Id="rId9" Type="http://schemas.openxmlformats.org/officeDocument/2006/relationships/image" Target="../media/image62.jp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sti-cyprus.org/" TargetMode="External"/><Relationship Id="rId13" Type="http://schemas.openxmlformats.org/officeDocument/2006/relationships/image" Target="../media/image73.png"/><Relationship Id="rId18" Type="http://schemas.openxmlformats.org/officeDocument/2006/relationships/hyperlink" Target="https://sandseaplasticfree.org/index.php/blog/" TargetMode="External"/><Relationship Id="rId3" Type="http://schemas.openxmlformats.org/officeDocument/2006/relationships/hyperlink" Target="https://csti-cyprus.org/domognostics/" TargetMode="External"/><Relationship Id="rId7" Type="http://schemas.openxmlformats.org/officeDocument/2006/relationships/hyperlink" Target="https://csti-cyprus.org/2021/11/csti-proud-signatory-of-the-glasgow-declaration/" TargetMode="External"/><Relationship Id="rId12" Type="http://schemas.openxmlformats.org/officeDocument/2006/relationships/hyperlink" Target="https://domognostics.eu/" TargetMode="External"/><Relationship Id="rId17" Type="http://schemas.openxmlformats.org/officeDocument/2006/relationships/image" Target="../media/image77.jpg"/><Relationship Id="rId2" Type="http://schemas.openxmlformats.org/officeDocument/2006/relationships/image" Target="../media/image68.png"/><Relationship Id="rId16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2.jpg"/><Relationship Id="rId5" Type="http://schemas.openxmlformats.org/officeDocument/2006/relationships/hyperlink" Target="https://csti-cyprus.org/events/nggallery/all/world-tourism-day-27-09-2021" TargetMode="External"/><Relationship Id="rId15" Type="http://schemas.openxmlformats.org/officeDocument/2006/relationships/image" Target="../media/image75.jpg"/><Relationship Id="rId10" Type="http://schemas.openxmlformats.org/officeDocument/2006/relationships/hyperlink" Target="https://www.youtube.com/watch?v=_4AhcFXJEu0" TargetMode="External"/><Relationship Id="rId19" Type="http://schemas.openxmlformats.org/officeDocument/2006/relationships/image" Target="../media/image49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Relationship Id="rId14" Type="http://schemas.openxmlformats.org/officeDocument/2006/relationships/image" Target="../media/image7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212" y="676148"/>
            <a:ext cx="81788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20">
                <a:latin typeface="Arial"/>
                <a:cs typeface="Arial"/>
              </a:rPr>
              <a:t>2006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36660" y="2267788"/>
            <a:ext cx="22802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>
                <a:solidFill>
                  <a:srgbClr val="404040"/>
                </a:solidFill>
                <a:latin typeface="Broadway"/>
                <a:cs typeface="Broadway"/>
              </a:rPr>
              <a:t>CSTI’s</a:t>
            </a:r>
            <a:endParaRPr sz="5400">
              <a:latin typeface="Broadway"/>
              <a:cs typeface="Broadwa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22134" y="3091383"/>
            <a:ext cx="5107940" cy="193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445"/>
              </a:lnSpc>
              <a:spcBef>
                <a:spcPts val="100"/>
              </a:spcBef>
            </a:pPr>
            <a:r>
              <a:rPr sz="5400" spc="-190">
                <a:solidFill>
                  <a:srgbClr val="00AF50"/>
                </a:solidFill>
                <a:latin typeface="Broadway"/>
                <a:cs typeface="Broadway"/>
              </a:rPr>
              <a:t>C</a:t>
            </a:r>
            <a:r>
              <a:rPr sz="5400" spc="-190">
                <a:solidFill>
                  <a:srgbClr val="FFC000"/>
                </a:solidFill>
                <a:latin typeface="Broadway"/>
                <a:cs typeface="Broadway"/>
              </a:rPr>
              <a:t>O</a:t>
            </a:r>
            <a:r>
              <a:rPr sz="5400" spc="-190">
                <a:solidFill>
                  <a:srgbClr val="006FC0"/>
                </a:solidFill>
                <a:latin typeface="Broadway"/>
                <a:cs typeface="Broadway"/>
              </a:rPr>
              <a:t>L</a:t>
            </a:r>
            <a:r>
              <a:rPr sz="5400" spc="-190">
                <a:solidFill>
                  <a:srgbClr val="FF0000"/>
                </a:solidFill>
                <a:latin typeface="Broadway"/>
                <a:cs typeface="Broadway"/>
              </a:rPr>
              <a:t>O</a:t>
            </a:r>
            <a:r>
              <a:rPr sz="5400" spc="-190">
                <a:solidFill>
                  <a:srgbClr val="FFFF00"/>
                </a:solidFill>
                <a:latin typeface="Broadway"/>
                <a:cs typeface="Broadway"/>
              </a:rPr>
              <a:t>R</a:t>
            </a:r>
            <a:r>
              <a:rPr sz="5400" spc="-190">
                <a:solidFill>
                  <a:srgbClr val="001F5F"/>
                </a:solidFill>
                <a:latin typeface="Broadway"/>
                <a:cs typeface="Broadway"/>
              </a:rPr>
              <a:t>F</a:t>
            </a:r>
            <a:r>
              <a:rPr sz="5400" spc="-190">
                <a:solidFill>
                  <a:srgbClr val="00AFEF"/>
                </a:solidFill>
                <a:latin typeface="Broadway"/>
                <a:cs typeface="Broadway"/>
              </a:rPr>
              <a:t>U</a:t>
            </a:r>
            <a:r>
              <a:rPr sz="5400" spc="-190">
                <a:solidFill>
                  <a:srgbClr val="92D050"/>
                </a:solidFill>
                <a:latin typeface="Broadway"/>
                <a:cs typeface="Broadway"/>
              </a:rPr>
              <a:t>L</a:t>
            </a:r>
            <a:endParaRPr sz="5400">
              <a:latin typeface="Broadway"/>
              <a:cs typeface="Broadway"/>
            </a:endParaRPr>
          </a:p>
          <a:p>
            <a:pPr algn="ctr">
              <a:lnSpc>
                <a:spcPts val="8605"/>
              </a:lnSpc>
            </a:pPr>
            <a:r>
              <a:rPr sz="7200" spc="-1470">
                <a:solidFill>
                  <a:srgbClr val="404040"/>
                </a:solidFill>
                <a:latin typeface="Broadway"/>
                <a:cs typeface="Broadway"/>
              </a:rPr>
              <a:t>ROADMAP</a:t>
            </a:r>
            <a:endParaRPr sz="7200">
              <a:latin typeface="Broadway"/>
              <a:cs typeface="Broadway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2128" y="0"/>
            <a:ext cx="4828032" cy="27584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272" y="2511551"/>
            <a:ext cx="2517140" cy="3444240"/>
          </a:xfrm>
          <a:custGeom>
            <a:avLst/>
            <a:gdLst/>
            <a:ahLst/>
            <a:cxnLst/>
            <a:rect l="l" t="t" r="r" b="b"/>
            <a:pathLst>
              <a:path w="2517140" h="3444240">
                <a:moveTo>
                  <a:pt x="692869" y="0"/>
                </a:moveTo>
                <a:lnTo>
                  <a:pt x="604350" y="80010"/>
                </a:lnTo>
                <a:lnTo>
                  <a:pt x="672367" y="92098"/>
                </a:lnTo>
                <a:lnTo>
                  <a:pt x="737872" y="104190"/>
                </a:lnTo>
                <a:lnTo>
                  <a:pt x="800975" y="116288"/>
                </a:lnTo>
                <a:lnTo>
                  <a:pt x="861783" y="128395"/>
                </a:lnTo>
                <a:lnTo>
                  <a:pt x="920404" y="140516"/>
                </a:lnTo>
                <a:lnTo>
                  <a:pt x="976944" y="152651"/>
                </a:lnTo>
                <a:lnTo>
                  <a:pt x="1031513" y="164806"/>
                </a:lnTo>
                <a:lnTo>
                  <a:pt x="1084218" y="176983"/>
                </a:lnTo>
                <a:lnTo>
                  <a:pt x="1135166" y="189185"/>
                </a:lnTo>
                <a:lnTo>
                  <a:pt x="1184465" y="201415"/>
                </a:lnTo>
                <a:lnTo>
                  <a:pt x="1232222" y="213677"/>
                </a:lnTo>
                <a:lnTo>
                  <a:pt x="1278547" y="225973"/>
                </a:lnTo>
                <a:lnTo>
                  <a:pt x="1323546" y="238308"/>
                </a:lnTo>
                <a:lnTo>
                  <a:pt x="1367326" y="250683"/>
                </a:lnTo>
                <a:lnTo>
                  <a:pt x="1409996" y="263102"/>
                </a:lnTo>
                <a:lnTo>
                  <a:pt x="1451664" y="275569"/>
                </a:lnTo>
                <a:lnTo>
                  <a:pt x="1492436" y="288085"/>
                </a:lnTo>
                <a:lnTo>
                  <a:pt x="1532422" y="300656"/>
                </a:lnTo>
                <a:lnTo>
                  <a:pt x="1610461" y="325970"/>
                </a:lnTo>
                <a:lnTo>
                  <a:pt x="1686644" y="351536"/>
                </a:lnTo>
                <a:lnTo>
                  <a:pt x="1725272" y="365326"/>
                </a:lnTo>
                <a:lnTo>
                  <a:pt x="1763727" y="380195"/>
                </a:lnTo>
                <a:lnTo>
                  <a:pt x="1801861" y="396106"/>
                </a:lnTo>
                <a:lnTo>
                  <a:pt x="1839529" y="413018"/>
                </a:lnTo>
                <a:lnTo>
                  <a:pt x="1876585" y="430893"/>
                </a:lnTo>
                <a:lnTo>
                  <a:pt x="1912882" y="449691"/>
                </a:lnTo>
                <a:lnTo>
                  <a:pt x="1948274" y="469373"/>
                </a:lnTo>
                <a:lnTo>
                  <a:pt x="1982614" y="489900"/>
                </a:lnTo>
                <a:lnTo>
                  <a:pt x="2015757" y="511233"/>
                </a:lnTo>
                <a:lnTo>
                  <a:pt x="2047555" y="533333"/>
                </a:lnTo>
                <a:lnTo>
                  <a:pt x="2106536" y="579675"/>
                </a:lnTo>
                <a:lnTo>
                  <a:pt x="2158385" y="628615"/>
                </a:lnTo>
                <a:lnTo>
                  <a:pt x="2201933" y="679838"/>
                </a:lnTo>
                <a:lnTo>
                  <a:pt x="2236009" y="733032"/>
                </a:lnTo>
                <a:lnTo>
                  <a:pt x="2259443" y="787882"/>
                </a:lnTo>
                <a:lnTo>
                  <a:pt x="2271065" y="844077"/>
                </a:lnTo>
                <a:lnTo>
                  <a:pt x="2272080" y="872580"/>
                </a:lnTo>
                <a:lnTo>
                  <a:pt x="2269704" y="901302"/>
                </a:lnTo>
                <a:lnTo>
                  <a:pt x="2254190" y="959245"/>
                </a:lnTo>
                <a:lnTo>
                  <a:pt x="2223352" y="1017593"/>
                </a:lnTo>
                <a:lnTo>
                  <a:pt x="2176022" y="1076031"/>
                </a:lnTo>
                <a:lnTo>
                  <a:pt x="2145805" y="1105186"/>
                </a:lnTo>
                <a:lnTo>
                  <a:pt x="2111027" y="1134247"/>
                </a:lnTo>
                <a:lnTo>
                  <a:pt x="2071540" y="1163174"/>
                </a:lnTo>
                <a:lnTo>
                  <a:pt x="2027198" y="1191928"/>
                </a:lnTo>
                <a:lnTo>
                  <a:pt x="1977855" y="1220470"/>
                </a:lnTo>
                <a:lnTo>
                  <a:pt x="1941435" y="1239983"/>
                </a:lnTo>
                <a:lnTo>
                  <a:pt x="1903457" y="1259518"/>
                </a:lnTo>
                <a:lnTo>
                  <a:pt x="1864011" y="1279083"/>
                </a:lnTo>
                <a:lnTo>
                  <a:pt x="1823188" y="1298686"/>
                </a:lnTo>
                <a:lnTo>
                  <a:pt x="1781077" y="1318335"/>
                </a:lnTo>
                <a:lnTo>
                  <a:pt x="1737767" y="1338039"/>
                </a:lnTo>
                <a:lnTo>
                  <a:pt x="1693348" y="1357805"/>
                </a:lnTo>
                <a:lnTo>
                  <a:pt x="1647910" y="1377643"/>
                </a:lnTo>
                <a:lnTo>
                  <a:pt x="1554335" y="1417564"/>
                </a:lnTo>
                <a:lnTo>
                  <a:pt x="1457758" y="1457869"/>
                </a:lnTo>
                <a:lnTo>
                  <a:pt x="1157192" y="1581748"/>
                </a:lnTo>
                <a:lnTo>
                  <a:pt x="1055781" y="1624250"/>
                </a:lnTo>
                <a:lnTo>
                  <a:pt x="1005250" y="1645764"/>
                </a:lnTo>
                <a:lnTo>
                  <a:pt x="954954" y="1667465"/>
                </a:lnTo>
                <a:lnTo>
                  <a:pt x="904984" y="1689362"/>
                </a:lnTo>
                <a:lnTo>
                  <a:pt x="855429" y="1711462"/>
                </a:lnTo>
                <a:lnTo>
                  <a:pt x="806379" y="1733773"/>
                </a:lnTo>
                <a:lnTo>
                  <a:pt x="757923" y="1756305"/>
                </a:lnTo>
                <a:lnTo>
                  <a:pt x="710151" y="1779065"/>
                </a:lnTo>
                <a:lnTo>
                  <a:pt x="663152" y="1802061"/>
                </a:lnTo>
                <a:lnTo>
                  <a:pt x="617017" y="1825303"/>
                </a:lnTo>
                <a:lnTo>
                  <a:pt x="571834" y="1848797"/>
                </a:lnTo>
                <a:lnTo>
                  <a:pt x="527694" y="1872553"/>
                </a:lnTo>
                <a:lnTo>
                  <a:pt x="484686" y="1896578"/>
                </a:lnTo>
                <a:lnTo>
                  <a:pt x="442900" y="1920881"/>
                </a:lnTo>
                <a:lnTo>
                  <a:pt x="402425" y="1945470"/>
                </a:lnTo>
                <a:lnTo>
                  <a:pt x="363351" y="1970354"/>
                </a:lnTo>
                <a:lnTo>
                  <a:pt x="325768" y="1995540"/>
                </a:lnTo>
                <a:lnTo>
                  <a:pt x="289766" y="2021038"/>
                </a:lnTo>
                <a:lnTo>
                  <a:pt x="255433" y="2046854"/>
                </a:lnTo>
                <a:lnTo>
                  <a:pt x="222860" y="2072998"/>
                </a:lnTo>
                <a:lnTo>
                  <a:pt x="192136" y="2099478"/>
                </a:lnTo>
                <a:lnTo>
                  <a:pt x="163351" y="2126302"/>
                </a:lnTo>
                <a:lnTo>
                  <a:pt x="136595" y="2153479"/>
                </a:lnTo>
                <a:lnTo>
                  <a:pt x="89526" y="2208921"/>
                </a:lnTo>
                <a:lnTo>
                  <a:pt x="51647" y="2265873"/>
                </a:lnTo>
                <a:lnTo>
                  <a:pt x="23676" y="2324399"/>
                </a:lnTo>
                <a:lnTo>
                  <a:pt x="6328" y="2384566"/>
                </a:lnTo>
                <a:lnTo>
                  <a:pt x="0" y="2444769"/>
                </a:lnTo>
                <a:lnTo>
                  <a:pt x="430" y="2474349"/>
                </a:lnTo>
                <a:lnTo>
                  <a:pt x="8080" y="2533734"/>
                </a:lnTo>
                <a:lnTo>
                  <a:pt x="24632" y="2593311"/>
                </a:lnTo>
                <a:lnTo>
                  <a:pt x="49902" y="2652950"/>
                </a:lnTo>
                <a:lnTo>
                  <a:pt x="83711" y="2712519"/>
                </a:lnTo>
                <a:lnTo>
                  <a:pt x="125875" y="2771891"/>
                </a:lnTo>
                <a:lnTo>
                  <a:pt x="150035" y="2801461"/>
                </a:lnTo>
                <a:lnTo>
                  <a:pt x="176215" y="2830934"/>
                </a:lnTo>
                <a:lnTo>
                  <a:pt x="204393" y="2860291"/>
                </a:lnTo>
                <a:lnTo>
                  <a:pt x="234547" y="2889518"/>
                </a:lnTo>
                <a:lnTo>
                  <a:pt x="266654" y="2918597"/>
                </a:lnTo>
                <a:lnTo>
                  <a:pt x="300691" y="2947513"/>
                </a:lnTo>
                <a:lnTo>
                  <a:pt x="336635" y="2976249"/>
                </a:lnTo>
                <a:lnTo>
                  <a:pt x="374464" y="3004790"/>
                </a:lnTo>
                <a:lnTo>
                  <a:pt x="414155" y="3033118"/>
                </a:lnTo>
                <a:lnTo>
                  <a:pt x="455686" y="3061217"/>
                </a:lnTo>
                <a:lnTo>
                  <a:pt x="499033" y="3089072"/>
                </a:lnTo>
                <a:lnTo>
                  <a:pt x="544174" y="3116666"/>
                </a:lnTo>
                <a:lnTo>
                  <a:pt x="591086" y="3143983"/>
                </a:lnTo>
                <a:lnTo>
                  <a:pt x="639747" y="3171006"/>
                </a:lnTo>
                <a:lnTo>
                  <a:pt x="690134" y="3197719"/>
                </a:lnTo>
                <a:lnTo>
                  <a:pt x="742223" y="3224107"/>
                </a:lnTo>
                <a:lnTo>
                  <a:pt x="795994" y="3250152"/>
                </a:lnTo>
                <a:lnTo>
                  <a:pt x="851422" y="3275838"/>
                </a:lnTo>
                <a:lnTo>
                  <a:pt x="908485" y="3301150"/>
                </a:lnTo>
                <a:lnTo>
                  <a:pt x="967160" y="3326071"/>
                </a:lnTo>
                <a:lnTo>
                  <a:pt x="1027425" y="3350584"/>
                </a:lnTo>
                <a:lnTo>
                  <a:pt x="1089257" y="3374674"/>
                </a:lnTo>
                <a:lnTo>
                  <a:pt x="1152633" y="3398324"/>
                </a:lnTo>
                <a:lnTo>
                  <a:pt x="1217531" y="3421518"/>
                </a:lnTo>
                <a:lnTo>
                  <a:pt x="1283927" y="3444240"/>
                </a:lnTo>
                <a:lnTo>
                  <a:pt x="1817962" y="3198431"/>
                </a:lnTo>
                <a:lnTo>
                  <a:pt x="1765758" y="3184362"/>
                </a:lnTo>
                <a:lnTo>
                  <a:pt x="1714132" y="3170025"/>
                </a:lnTo>
                <a:lnTo>
                  <a:pt x="1663113" y="3155420"/>
                </a:lnTo>
                <a:lnTo>
                  <a:pt x="1612730" y="3140548"/>
                </a:lnTo>
                <a:lnTo>
                  <a:pt x="1563015" y="3125407"/>
                </a:lnTo>
                <a:lnTo>
                  <a:pt x="1513996" y="3109999"/>
                </a:lnTo>
                <a:lnTo>
                  <a:pt x="1465703" y="3094322"/>
                </a:lnTo>
                <a:lnTo>
                  <a:pt x="1418166" y="3078378"/>
                </a:lnTo>
                <a:lnTo>
                  <a:pt x="1347773" y="3053407"/>
                </a:lnTo>
                <a:lnTo>
                  <a:pt x="1280805" y="3028291"/>
                </a:lnTo>
                <a:lnTo>
                  <a:pt x="1217202" y="3003044"/>
                </a:lnTo>
                <a:lnTo>
                  <a:pt x="1156904" y="2977678"/>
                </a:lnTo>
                <a:lnTo>
                  <a:pt x="1099850" y="2952204"/>
                </a:lnTo>
                <a:lnTo>
                  <a:pt x="1045979" y="2926636"/>
                </a:lnTo>
                <a:lnTo>
                  <a:pt x="995233" y="2900984"/>
                </a:lnTo>
                <a:lnTo>
                  <a:pt x="947549" y="2875262"/>
                </a:lnTo>
                <a:lnTo>
                  <a:pt x="902869" y="2849482"/>
                </a:lnTo>
                <a:lnTo>
                  <a:pt x="861131" y="2823656"/>
                </a:lnTo>
                <a:lnTo>
                  <a:pt x="822276" y="2797796"/>
                </a:lnTo>
                <a:lnTo>
                  <a:pt x="786243" y="2771914"/>
                </a:lnTo>
                <a:lnTo>
                  <a:pt x="752971" y="2746023"/>
                </a:lnTo>
                <a:lnTo>
                  <a:pt x="722401" y="2720135"/>
                </a:lnTo>
                <a:lnTo>
                  <a:pt x="669124" y="2668417"/>
                </a:lnTo>
                <a:lnTo>
                  <a:pt x="625928" y="2616857"/>
                </a:lnTo>
                <a:lnTo>
                  <a:pt x="592333" y="2565553"/>
                </a:lnTo>
                <a:lnTo>
                  <a:pt x="567854" y="2514603"/>
                </a:lnTo>
                <a:lnTo>
                  <a:pt x="552009" y="2464106"/>
                </a:lnTo>
                <a:lnTo>
                  <a:pt x="544316" y="2414158"/>
                </a:lnTo>
                <a:lnTo>
                  <a:pt x="543376" y="2389421"/>
                </a:lnTo>
                <a:lnTo>
                  <a:pt x="544293" y="2364858"/>
                </a:lnTo>
                <a:lnTo>
                  <a:pt x="551457" y="2316304"/>
                </a:lnTo>
                <a:lnTo>
                  <a:pt x="565324" y="2268593"/>
                </a:lnTo>
                <a:lnTo>
                  <a:pt x="585414" y="2221824"/>
                </a:lnTo>
                <a:lnTo>
                  <a:pt x="611244" y="2176094"/>
                </a:lnTo>
                <a:lnTo>
                  <a:pt x="642330" y="2131501"/>
                </a:lnTo>
                <a:lnTo>
                  <a:pt x="678190" y="2088144"/>
                </a:lnTo>
                <a:lnTo>
                  <a:pt x="718342" y="2046119"/>
                </a:lnTo>
                <a:lnTo>
                  <a:pt x="762304" y="2005526"/>
                </a:lnTo>
                <a:lnTo>
                  <a:pt x="809592" y="1966461"/>
                </a:lnTo>
                <a:lnTo>
                  <a:pt x="859725" y="1929022"/>
                </a:lnTo>
                <a:lnTo>
                  <a:pt x="912219" y="1893309"/>
                </a:lnTo>
                <a:lnTo>
                  <a:pt x="966593" y="1859417"/>
                </a:lnTo>
                <a:lnTo>
                  <a:pt x="1022364" y="1827446"/>
                </a:lnTo>
                <a:lnTo>
                  <a:pt x="1079049" y="1797493"/>
                </a:lnTo>
                <a:lnTo>
                  <a:pt x="1136166" y="1769657"/>
                </a:lnTo>
                <a:lnTo>
                  <a:pt x="1193232" y="1744034"/>
                </a:lnTo>
                <a:lnTo>
                  <a:pt x="1459993" y="1638121"/>
                </a:lnTo>
                <a:lnTo>
                  <a:pt x="1549578" y="1601987"/>
                </a:lnTo>
                <a:lnTo>
                  <a:pt x="1611386" y="1576401"/>
                </a:lnTo>
                <a:lnTo>
                  <a:pt x="1674359" y="1549649"/>
                </a:lnTo>
                <a:lnTo>
                  <a:pt x="1738064" y="1521754"/>
                </a:lnTo>
                <a:lnTo>
                  <a:pt x="1802068" y="1492742"/>
                </a:lnTo>
                <a:lnTo>
                  <a:pt x="1865938" y="1462637"/>
                </a:lnTo>
                <a:lnTo>
                  <a:pt x="1929243" y="1431465"/>
                </a:lnTo>
                <a:lnTo>
                  <a:pt x="1991550" y="1399251"/>
                </a:lnTo>
                <a:lnTo>
                  <a:pt x="2052426" y="1366019"/>
                </a:lnTo>
                <a:lnTo>
                  <a:pt x="2111439" y="1331795"/>
                </a:lnTo>
                <a:lnTo>
                  <a:pt x="2168156" y="1296604"/>
                </a:lnTo>
                <a:lnTo>
                  <a:pt x="2222145" y="1260470"/>
                </a:lnTo>
                <a:lnTo>
                  <a:pt x="2272974" y="1223419"/>
                </a:lnTo>
                <a:lnTo>
                  <a:pt x="2320210" y="1185476"/>
                </a:lnTo>
                <a:lnTo>
                  <a:pt x="2363420" y="1146665"/>
                </a:lnTo>
                <a:lnTo>
                  <a:pt x="2402173" y="1107012"/>
                </a:lnTo>
                <a:lnTo>
                  <a:pt x="2436035" y="1066541"/>
                </a:lnTo>
                <a:lnTo>
                  <a:pt x="2464574" y="1025278"/>
                </a:lnTo>
                <a:lnTo>
                  <a:pt x="2487359" y="983248"/>
                </a:lnTo>
                <a:lnTo>
                  <a:pt x="2503955" y="940475"/>
                </a:lnTo>
                <a:lnTo>
                  <a:pt x="2513931" y="896985"/>
                </a:lnTo>
                <a:lnTo>
                  <a:pt x="2516854" y="852802"/>
                </a:lnTo>
                <a:lnTo>
                  <a:pt x="2515536" y="830459"/>
                </a:lnTo>
                <a:lnTo>
                  <a:pt x="2507070" y="785285"/>
                </a:lnTo>
                <a:lnTo>
                  <a:pt x="2490470" y="739481"/>
                </a:lnTo>
                <a:lnTo>
                  <a:pt x="2465303" y="693072"/>
                </a:lnTo>
                <a:lnTo>
                  <a:pt x="2431138" y="646083"/>
                </a:lnTo>
                <a:lnTo>
                  <a:pt x="2387541" y="598539"/>
                </a:lnTo>
                <a:lnTo>
                  <a:pt x="2334081" y="550465"/>
                </a:lnTo>
                <a:lnTo>
                  <a:pt x="2303516" y="526237"/>
                </a:lnTo>
                <a:lnTo>
                  <a:pt x="2270324" y="501886"/>
                </a:lnTo>
                <a:lnTo>
                  <a:pt x="2234450" y="477415"/>
                </a:lnTo>
                <a:lnTo>
                  <a:pt x="2195839" y="452827"/>
                </a:lnTo>
                <a:lnTo>
                  <a:pt x="2154438" y="428126"/>
                </a:lnTo>
                <a:lnTo>
                  <a:pt x="2110193" y="403314"/>
                </a:lnTo>
                <a:lnTo>
                  <a:pt x="2063049" y="378394"/>
                </a:lnTo>
                <a:lnTo>
                  <a:pt x="2012953" y="353370"/>
                </a:lnTo>
                <a:lnTo>
                  <a:pt x="1959851" y="328245"/>
                </a:lnTo>
                <a:lnTo>
                  <a:pt x="1903687" y="303022"/>
                </a:lnTo>
                <a:lnTo>
                  <a:pt x="1812884" y="271748"/>
                </a:lnTo>
                <a:lnTo>
                  <a:pt x="1560644" y="194373"/>
                </a:lnTo>
                <a:lnTo>
                  <a:pt x="1177222" y="95567"/>
                </a:lnTo>
                <a:lnTo>
                  <a:pt x="69286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63333"/>
            <a:ext cx="1320165" cy="80645"/>
          </a:xfrm>
          <a:custGeom>
            <a:avLst/>
            <a:gdLst/>
            <a:ahLst/>
            <a:cxnLst/>
            <a:rect l="l" t="t" r="r" b="b"/>
            <a:pathLst>
              <a:path w="1320165" h="80644">
                <a:moveTo>
                  <a:pt x="0" y="0"/>
                </a:moveTo>
                <a:lnTo>
                  <a:pt x="0" y="56716"/>
                </a:lnTo>
                <a:lnTo>
                  <a:pt x="242079" y="53559"/>
                </a:lnTo>
                <a:lnTo>
                  <a:pt x="696582" y="58282"/>
                </a:lnTo>
                <a:lnTo>
                  <a:pt x="1288288" y="80578"/>
                </a:lnTo>
                <a:lnTo>
                  <a:pt x="1319784" y="46415"/>
                </a:lnTo>
                <a:lnTo>
                  <a:pt x="1094113" y="34170"/>
                </a:lnTo>
                <a:lnTo>
                  <a:pt x="927443" y="25969"/>
                </a:lnTo>
                <a:lnTo>
                  <a:pt x="763829" y="18716"/>
                </a:lnTo>
                <a:lnTo>
                  <a:pt x="604033" y="12507"/>
                </a:lnTo>
                <a:lnTo>
                  <a:pt x="448813" y="7436"/>
                </a:lnTo>
                <a:lnTo>
                  <a:pt x="298928" y="3600"/>
                </a:lnTo>
                <a:lnTo>
                  <a:pt x="202344" y="1775"/>
                </a:lnTo>
                <a:lnTo>
                  <a:pt x="108695" y="569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7800" y="2319527"/>
            <a:ext cx="2072639" cy="243840"/>
          </a:xfrm>
          <a:custGeom>
            <a:avLst/>
            <a:gdLst/>
            <a:ahLst/>
            <a:cxnLst/>
            <a:rect l="l" t="t" r="r" b="b"/>
            <a:pathLst>
              <a:path w="2072639" h="243839">
                <a:moveTo>
                  <a:pt x="37211" y="0"/>
                </a:moveTo>
                <a:lnTo>
                  <a:pt x="0" y="34036"/>
                </a:lnTo>
                <a:lnTo>
                  <a:pt x="237860" y="49996"/>
                </a:lnTo>
                <a:lnTo>
                  <a:pt x="385909" y="60817"/>
                </a:lnTo>
                <a:lnTo>
                  <a:pt x="486714" y="68725"/>
                </a:lnTo>
                <a:lnTo>
                  <a:pt x="589138" y="77288"/>
                </a:lnTo>
                <a:lnTo>
                  <a:pt x="693125" y="86588"/>
                </a:lnTo>
                <a:lnTo>
                  <a:pt x="798620" y="96711"/>
                </a:lnTo>
                <a:lnTo>
                  <a:pt x="971286" y="114604"/>
                </a:lnTo>
                <a:lnTo>
                  <a:pt x="1142324" y="133161"/>
                </a:lnTo>
                <a:lnTo>
                  <a:pt x="1304078" y="151560"/>
                </a:lnTo>
                <a:lnTo>
                  <a:pt x="1456929" y="169876"/>
                </a:lnTo>
                <a:lnTo>
                  <a:pt x="1601258" y="188186"/>
                </a:lnTo>
                <a:lnTo>
                  <a:pt x="1692931" y="200427"/>
                </a:lnTo>
                <a:lnTo>
                  <a:pt x="1781097" y="212721"/>
                </a:lnTo>
                <a:lnTo>
                  <a:pt x="1865870" y="225092"/>
                </a:lnTo>
                <a:lnTo>
                  <a:pt x="1947363" y="237561"/>
                </a:lnTo>
                <a:lnTo>
                  <a:pt x="1986914" y="243839"/>
                </a:lnTo>
                <a:lnTo>
                  <a:pt x="2072639" y="164464"/>
                </a:lnTo>
                <a:lnTo>
                  <a:pt x="2020864" y="157343"/>
                </a:lnTo>
                <a:lnTo>
                  <a:pt x="1968478" y="150565"/>
                </a:lnTo>
                <a:lnTo>
                  <a:pt x="1915585" y="144134"/>
                </a:lnTo>
                <a:lnTo>
                  <a:pt x="1862290" y="138051"/>
                </a:lnTo>
                <a:lnTo>
                  <a:pt x="1808698" y="132320"/>
                </a:lnTo>
                <a:lnTo>
                  <a:pt x="1754912" y="126942"/>
                </a:lnTo>
                <a:lnTo>
                  <a:pt x="1701038" y="121920"/>
                </a:lnTo>
                <a:lnTo>
                  <a:pt x="1431768" y="98521"/>
                </a:lnTo>
                <a:lnTo>
                  <a:pt x="1141952" y="75076"/>
                </a:lnTo>
                <a:lnTo>
                  <a:pt x="836536" y="52094"/>
                </a:lnTo>
                <a:lnTo>
                  <a:pt x="520468" y="30083"/>
                </a:lnTo>
                <a:lnTo>
                  <a:pt x="252508" y="12849"/>
                </a:lnTo>
                <a:lnTo>
                  <a:pt x="3721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672584" y="2545079"/>
            <a:ext cx="7202805" cy="4114800"/>
            <a:chOff x="4672584" y="2545079"/>
            <a:chExt cx="7202805" cy="4114800"/>
          </a:xfrm>
        </p:grpSpPr>
        <p:sp>
          <p:nvSpPr>
            <p:cNvPr id="6" name="object 6"/>
            <p:cNvSpPr/>
            <p:nvPr/>
          </p:nvSpPr>
          <p:spPr>
            <a:xfrm>
              <a:off x="4672584" y="5809488"/>
              <a:ext cx="5072380" cy="850900"/>
            </a:xfrm>
            <a:custGeom>
              <a:avLst/>
              <a:gdLst/>
              <a:ahLst/>
              <a:cxnLst/>
              <a:rect l="l" t="t" r="r" b="b"/>
              <a:pathLst>
                <a:path w="5072380" h="850900">
                  <a:moveTo>
                    <a:pt x="585724" y="0"/>
                  </a:moveTo>
                  <a:lnTo>
                    <a:pt x="0" y="266280"/>
                  </a:lnTo>
                  <a:lnTo>
                    <a:pt x="45445" y="277653"/>
                  </a:lnTo>
                  <a:lnTo>
                    <a:pt x="91317" y="288857"/>
                  </a:lnTo>
                  <a:lnTo>
                    <a:pt x="137613" y="299885"/>
                  </a:lnTo>
                  <a:lnTo>
                    <a:pt x="184335" y="310727"/>
                  </a:lnTo>
                  <a:lnTo>
                    <a:pt x="231481" y="321375"/>
                  </a:lnTo>
                  <a:lnTo>
                    <a:pt x="279051" y="331820"/>
                  </a:lnTo>
                  <a:lnTo>
                    <a:pt x="327046" y="342053"/>
                  </a:lnTo>
                  <a:lnTo>
                    <a:pt x="375464" y="352064"/>
                  </a:lnTo>
                  <a:lnTo>
                    <a:pt x="424306" y="361846"/>
                  </a:lnTo>
                  <a:lnTo>
                    <a:pt x="473572" y="371390"/>
                  </a:lnTo>
                  <a:lnTo>
                    <a:pt x="523260" y="380686"/>
                  </a:lnTo>
                  <a:lnTo>
                    <a:pt x="573372" y="389725"/>
                  </a:lnTo>
                  <a:lnTo>
                    <a:pt x="623905" y="398500"/>
                  </a:lnTo>
                  <a:lnTo>
                    <a:pt x="674861" y="407000"/>
                  </a:lnTo>
                  <a:lnTo>
                    <a:pt x="726240" y="415218"/>
                  </a:lnTo>
                  <a:lnTo>
                    <a:pt x="778039" y="423144"/>
                  </a:lnTo>
                  <a:lnTo>
                    <a:pt x="830261" y="430770"/>
                  </a:lnTo>
                  <a:lnTo>
                    <a:pt x="882903" y="438086"/>
                  </a:lnTo>
                  <a:lnTo>
                    <a:pt x="1954893" y="566572"/>
                  </a:lnTo>
                  <a:lnTo>
                    <a:pt x="2780934" y="637079"/>
                  </a:lnTo>
                  <a:lnTo>
                    <a:pt x="3312296" y="666786"/>
                  </a:lnTo>
                  <a:lnTo>
                    <a:pt x="3500246" y="672871"/>
                  </a:lnTo>
                  <a:lnTo>
                    <a:pt x="3294634" y="850392"/>
                  </a:lnTo>
                  <a:lnTo>
                    <a:pt x="5071871" y="609879"/>
                  </a:lnTo>
                  <a:lnTo>
                    <a:pt x="4123182" y="163207"/>
                  </a:lnTo>
                  <a:lnTo>
                    <a:pt x="3991737" y="272008"/>
                  </a:lnTo>
                  <a:lnTo>
                    <a:pt x="3670502" y="269771"/>
                  </a:lnTo>
                  <a:lnTo>
                    <a:pt x="2851277" y="243374"/>
                  </a:lnTo>
                  <a:lnTo>
                    <a:pt x="1750778" y="163293"/>
                  </a:lnTo>
                  <a:lnTo>
                    <a:pt x="585724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49112" y="3630167"/>
              <a:ext cx="2816351" cy="22555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61704" y="2545079"/>
              <a:ext cx="2813304" cy="187756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620003" y="2714940"/>
            <a:ext cx="2976412" cy="752770"/>
          </a:xfrm>
          <a:prstGeom prst="rect">
            <a:avLst/>
          </a:prstGeom>
        </p:spPr>
        <p:txBody>
          <a:bodyPr vert="horz" wrap="square" lIns="0" tIns="13970" rIns="0" bIns="0" rtlCol="0" anchor="t">
            <a:spAutoFit/>
          </a:bodyPr>
          <a:lstStyle/>
          <a:p>
            <a:pPr marL="935990" algn="l">
              <a:lnSpc>
                <a:spcPct val="100000"/>
              </a:lnSpc>
              <a:spcBef>
                <a:spcPts val="110"/>
              </a:spcBef>
            </a:pPr>
            <a:r>
              <a:rPr sz="1600" b="1">
                <a:latin typeface="Arial"/>
                <a:cs typeface="Arial"/>
              </a:rPr>
              <a:t>Final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Event</a:t>
            </a:r>
            <a:endParaRPr sz="1600">
              <a:latin typeface="Arial"/>
              <a:cs typeface="Arial"/>
            </a:endParaRPr>
          </a:p>
          <a:p>
            <a:pPr algn="ctr"/>
            <a:r>
              <a:rPr lang="en-US" sz="1600" b="1" spc="-10">
                <a:latin typeface="Arial"/>
                <a:cs typeface="Arial"/>
              </a:rPr>
              <a:t>Thursday 17.2.2022</a:t>
            </a:r>
            <a:endParaRPr lang="en-GB" sz="1600" spc="-10"/>
          </a:p>
          <a:p>
            <a:pPr marL="539750" marR="5080" indent="-527685" algn="ctr"/>
            <a:r>
              <a:rPr sz="1600" b="1">
                <a:latin typeface="Arial"/>
                <a:cs typeface="Arial"/>
              </a:rPr>
              <a:t>Melina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Mercouri</a:t>
            </a:r>
            <a:r>
              <a:rPr sz="1600" b="1" spc="-5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Hall,</a:t>
            </a:r>
            <a:r>
              <a:rPr sz="1600" b="1" spc="1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Nicosia</a:t>
            </a:r>
            <a:r>
              <a:rPr lang="en-GB" sz="1600" b="1" spc="-10">
                <a:latin typeface="Arial"/>
                <a:cs typeface="Arial"/>
              </a:rPr>
              <a:t> </a:t>
            </a:r>
            <a:endParaRPr sz="1600" b="1" spc="-1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14372" y="3817000"/>
            <a:ext cx="1327785" cy="1934845"/>
            <a:chOff x="4414372" y="3817000"/>
            <a:chExt cx="1327785" cy="19348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7008" y="5108448"/>
              <a:ext cx="131063" cy="6431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14372" y="3817000"/>
              <a:ext cx="1327785" cy="1328420"/>
            </a:xfrm>
            <a:custGeom>
              <a:avLst/>
              <a:gdLst/>
              <a:ahLst/>
              <a:cxnLst/>
              <a:rect l="l" t="t" r="r" b="b"/>
              <a:pathLst>
                <a:path w="1327785" h="1328420">
                  <a:moveTo>
                    <a:pt x="684359" y="0"/>
                  </a:moveTo>
                  <a:lnTo>
                    <a:pt x="640362" y="0"/>
                  </a:lnTo>
                  <a:lnTo>
                    <a:pt x="598480" y="13837"/>
                  </a:lnTo>
                  <a:lnTo>
                    <a:pt x="562122" y="41513"/>
                  </a:lnTo>
                  <a:lnTo>
                    <a:pt x="41422" y="563610"/>
                  </a:lnTo>
                  <a:lnTo>
                    <a:pt x="13807" y="600045"/>
                  </a:lnTo>
                  <a:lnTo>
                    <a:pt x="0" y="642003"/>
                  </a:lnTo>
                  <a:lnTo>
                    <a:pt x="0" y="686076"/>
                  </a:lnTo>
                  <a:lnTo>
                    <a:pt x="13807" y="728857"/>
                  </a:lnTo>
                  <a:lnTo>
                    <a:pt x="41422" y="766937"/>
                  </a:lnTo>
                  <a:lnTo>
                    <a:pt x="562122" y="1289034"/>
                  </a:lnTo>
                  <a:lnTo>
                    <a:pt x="598480" y="1315064"/>
                  </a:lnTo>
                  <a:lnTo>
                    <a:pt x="640362" y="1328079"/>
                  </a:lnTo>
                  <a:lnTo>
                    <a:pt x="684359" y="1328079"/>
                  </a:lnTo>
                  <a:lnTo>
                    <a:pt x="727063" y="1315064"/>
                  </a:lnTo>
                  <a:lnTo>
                    <a:pt x="765068" y="1289034"/>
                  </a:lnTo>
                  <a:lnTo>
                    <a:pt x="1285768" y="766937"/>
                  </a:lnTo>
                  <a:lnTo>
                    <a:pt x="1313383" y="728857"/>
                  </a:lnTo>
                  <a:lnTo>
                    <a:pt x="1327190" y="686076"/>
                  </a:lnTo>
                  <a:lnTo>
                    <a:pt x="1327190" y="642003"/>
                  </a:lnTo>
                  <a:lnTo>
                    <a:pt x="1313383" y="600045"/>
                  </a:lnTo>
                  <a:lnTo>
                    <a:pt x="1285768" y="563610"/>
                  </a:lnTo>
                  <a:lnTo>
                    <a:pt x="765068" y="41513"/>
                  </a:lnTo>
                  <a:lnTo>
                    <a:pt x="727063" y="13837"/>
                  </a:lnTo>
                  <a:lnTo>
                    <a:pt x="684359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26280" y="3928872"/>
              <a:ext cx="1103630" cy="1106805"/>
            </a:xfrm>
            <a:custGeom>
              <a:avLst/>
              <a:gdLst/>
              <a:ahLst/>
              <a:cxnLst/>
              <a:rect l="l" t="t" r="r" b="b"/>
              <a:pathLst>
                <a:path w="1103629" h="1106804">
                  <a:moveTo>
                    <a:pt x="565277" y="0"/>
                  </a:moveTo>
                  <a:lnTo>
                    <a:pt x="538099" y="0"/>
                  </a:lnTo>
                  <a:lnTo>
                    <a:pt x="10160" y="532891"/>
                  </a:lnTo>
                  <a:lnTo>
                    <a:pt x="3429" y="536194"/>
                  </a:lnTo>
                  <a:lnTo>
                    <a:pt x="0" y="543051"/>
                  </a:lnTo>
                  <a:lnTo>
                    <a:pt x="0" y="559942"/>
                  </a:lnTo>
                  <a:lnTo>
                    <a:pt x="3429" y="566801"/>
                  </a:lnTo>
                  <a:lnTo>
                    <a:pt x="538099" y="1102995"/>
                  </a:lnTo>
                  <a:lnTo>
                    <a:pt x="548259" y="1106423"/>
                  </a:lnTo>
                  <a:lnTo>
                    <a:pt x="555117" y="1106423"/>
                  </a:lnTo>
                  <a:lnTo>
                    <a:pt x="565277" y="1102995"/>
                  </a:lnTo>
                  <a:lnTo>
                    <a:pt x="622786" y="1045336"/>
                  </a:lnTo>
                  <a:lnTo>
                    <a:pt x="538099" y="1045336"/>
                  </a:lnTo>
                  <a:lnTo>
                    <a:pt x="531368" y="1038605"/>
                  </a:lnTo>
                  <a:lnTo>
                    <a:pt x="67691" y="570229"/>
                  </a:lnTo>
                  <a:lnTo>
                    <a:pt x="60960" y="566801"/>
                  </a:lnTo>
                  <a:lnTo>
                    <a:pt x="57531" y="559942"/>
                  </a:lnTo>
                  <a:lnTo>
                    <a:pt x="57531" y="546480"/>
                  </a:lnTo>
                  <a:lnTo>
                    <a:pt x="60960" y="539622"/>
                  </a:lnTo>
                  <a:lnTo>
                    <a:pt x="67691" y="532891"/>
                  </a:lnTo>
                  <a:lnTo>
                    <a:pt x="538099" y="57657"/>
                  </a:lnTo>
                  <a:lnTo>
                    <a:pt x="622455" y="57657"/>
                  </a:lnTo>
                  <a:lnTo>
                    <a:pt x="565277" y="0"/>
                  </a:lnTo>
                  <a:close/>
                </a:path>
                <a:path w="1103629" h="1106804">
                  <a:moveTo>
                    <a:pt x="622455" y="57657"/>
                  </a:moveTo>
                  <a:lnTo>
                    <a:pt x="565277" y="57657"/>
                  </a:lnTo>
                  <a:lnTo>
                    <a:pt x="568579" y="64515"/>
                  </a:lnTo>
                  <a:lnTo>
                    <a:pt x="1042416" y="539622"/>
                  </a:lnTo>
                  <a:lnTo>
                    <a:pt x="1045845" y="546480"/>
                  </a:lnTo>
                  <a:lnTo>
                    <a:pt x="1045845" y="556640"/>
                  </a:lnTo>
                  <a:lnTo>
                    <a:pt x="1042416" y="563371"/>
                  </a:lnTo>
                  <a:lnTo>
                    <a:pt x="1035685" y="570229"/>
                  </a:lnTo>
                  <a:lnTo>
                    <a:pt x="568579" y="1038605"/>
                  </a:lnTo>
                  <a:lnTo>
                    <a:pt x="565277" y="1045336"/>
                  </a:lnTo>
                  <a:lnTo>
                    <a:pt x="622786" y="1045336"/>
                  </a:lnTo>
                  <a:lnTo>
                    <a:pt x="1099947" y="566801"/>
                  </a:lnTo>
                  <a:lnTo>
                    <a:pt x="1103376" y="556640"/>
                  </a:lnTo>
                  <a:lnTo>
                    <a:pt x="1103376" y="546480"/>
                  </a:lnTo>
                  <a:lnTo>
                    <a:pt x="1099947" y="539622"/>
                  </a:lnTo>
                  <a:lnTo>
                    <a:pt x="622455" y="57657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40985" y="4363288"/>
            <a:ext cx="476884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2022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5794" y="702722"/>
            <a:ext cx="1002665" cy="1455420"/>
            <a:chOff x="135794" y="702722"/>
            <a:chExt cx="1002665" cy="145542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312" y="1676400"/>
              <a:ext cx="100584" cy="4815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5794" y="702722"/>
              <a:ext cx="1002665" cy="1000125"/>
            </a:xfrm>
            <a:custGeom>
              <a:avLst/>
              <a:gdLst/>
              <a:ahLst/>
              <a:cxnLst/>
              <a:rect l="l" t="t" r="r" b="b"/>
              <a:pathLst>
                <a:path w="1002665" h="1000125">
                  <a:moveTo>
                    <a:pt x="500284" y="0"/>
                  </a:moveTo>
                  <a:lnTo>
                    <a:pt x="459801" y="8120"/>
                  </a:lnTo>
                  <a:lnTo>
                    <a:pt x="424808" y="32480"/>
                  </a:lnTo>
                  <a:lnTo>
                    <a:pt x="32480" y="424656"/>
                  </a:lnTo>
                  <a:lnTo>
                    <a:pt x="8120" y="459583"/>
                  </a:lnTo>
                  <a:lnTo>
                    <a:pt x="0" y="500046"/>
                  </a:lnTo>
                  <a:lnTo>
                    <a:pt x="8120" y="541010"/>
                  </a:lnTo>
                  <a:lnTo>
                    <a:pt x="32480" y="577437"/>
                  </a:lnTo>
                  <a:lnTo>
                    <a:pt x="424808" y="969486"/>
                  </a:lnTo>
                  <a:lnTo>
                    <a:pt x="459801" y="992417"/>
                  </a:lnTo>
                  <a:lnTo>
                    <a:pt x="500284" y="1000061"/>
                  </a:lnTo>
                  <a:lnTo>
                    <a:pt x="541244" y="992417"/>
                  </a:lnTo>
                  <a:lnTo>
                    <a:pt x="577665" y="969486"/>
                  </a:lnTo>
                  <a:lnTo>
                    <a:pt x="969994" y="577437"/>
                  </a:lnTo>
                  <a:lnTo>
                    <a:pt x="994354" y="541010"/>
                  </a:lnTo>
                  <a:lnTo>
                    <a:pt x="1002474" y="500046"/>
                  </a:lnTo>
                  <a:lnTo>
                    <a:pt x="994354" y="459583"/>
                  </a:lnTo>
                  <a:lnTo>
                    <a:pt x="969994" y="424656"/>
                  </a:lnTo>
                  <a:lnTo>
                    <a:pt x="577665" y="32480"/>
                  </a:lnTo>
                  <a:lnTo>
                    <a:pt x="541244" y="8120"/>
                  </a:lnTo>
                  <a:lnTo>
                    <a:pt x="50028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2503" y="789432"/>
              <a:ext cx="829310" cy="829310"/>
            </a:xfrm>
            <a:custGeom>
              <a:avLst/>
              <a:gdLst/>
              <a:ahLst/>
              <a:cxnLst/>
              <a:rect l="l" t="t" r="r" b="b"/>
              <a:pathLst>
                <a:path w="829310" h="829310">
                  <a:moveTo>
                    <a:pt x="424700" y="0"/>
                  </a:moveTo>
                  <a:lnTo>
                    <a:pt x="404355" y="0"/>
                  </a:lnTo>
                  <a:lnTo>
                    <a:pt x="7632" y="399288"/>
                  </a:lnTo>
                  <a:lnTo>
                    <a:pt x="2539" y="401827"/>
                  </a:lnTo>
                  <a:lnTo>
                    <a:pt x="0" y="406907"/>
                  </a:lnTo>
                  <a:lnTo>
                    <a:pt x="0" y="419607"/>
                  </a:lnTo>
                  <a:lnTo>
                    <a:pt x="2539" y="424688"/>
                  </a:lnTo>
                  <a:lnTo>
                    <a:pt x="404355" y="826515"/>
                  </a:lnTo>
                  <a:lnTo>
                    <a:pt x="411988" y="829055"/>
                  </a:lnTo>
                  <a:lnTo>
                    <a:pt x="417068" y="829055"/>
                  </a:lnTo>
                  <a:lnTo>
                    <a:pt x="424700" y="826515"/>
                  </a:lnTo>
                  <a:lnTo>
                    <a:pt x="467879" y="783335"/>
                  </a:lnTo>
                  <a:lnTo>
                    <a:pt x="404355" y="783335"/>
                  </a:lnTo>
                  <a:lnTo>
                    <a:pt x="50863" y="427227"/>
                  </a:lnTo>
                  <a:lnTo>
                    <a:pt x="45770" y="424688"/>
                  </a:lnTo>
                  <a:lnTo>
                    <a:pt x="43230" y="419607"/>
                  </a:lnTo>
                  <a:lnTo>
                    <a:pt x="43230" y="409447"/>
                  </a:lnTo>
                  <a:lnTo>
                    <a:pt x="45770" y="404367"/>
                  </a:lnTo>
                  <a:lnTo>
                    <a:pt x="50863" y="399288"/>
                  </a:lnTo>
                  <a:lnTo>
                    <a:pt x="404355" y="43179"/>
                  </a:lnTo>
                  <a:lnTo>
                    <a:pt x="467632" y="43179"/>
                  </a:lnTo>
                  <a:lnTo>
                    <a:pt x="424700" y="0"/>
                  </a:lnTo>
                  <a:close/>
                </a:path>
                <a:path w="829310" h="829310">
                  <a:moveTo>
                    <a:pt x="467632" y="43179"/>
                  </a:moveTo>
                  <a:lnTo>
                    <a:pt x="424700" y="43179"/>
                  </a:lnTo>
                  <a:lnTo>
                    <a:pt x="427240" y="48259"/>
                  </a:lnTo>
                  <a:lnTo>
                    <a:pt x="783285" y="404367"/>
                  </a:lnTo>
                  <a:lnTo>
                    <a:pt x="785825" y="409447"/>
                  </a:lnTo>
                  <a:lnTo>
                    <a:pt x="785825" y="417067"/>
                  </a:lnTo>
                  <a:lnTo>
                    <a:pt x="783285" y="422147"/>
                  </a:lnTo>
                  <a:lnTo>
                    <a:pt x="427240" y="778255"/>
                  </a:lnTo>
                  <a:lnTo>
                    <a:pt x="424700" y="783335"/>
                  </a:lnTo>
                  <a:lnTo>
                    <a:pt x="467879" y="783335"/>
                  </a:lnTo>
                  <a:lnTo>
                    <a:pt x="826516" y="424688"/>
                  </a:lnTo>
                  <a:lnTo>
                    <a:pt x="829056" y="417067"/>
                  </a:lnTo>
                  <a:lnTo>
                    <a:pt x="829056" y="409447"/>
                  </a:lnTo>
                  <a:lnTo>
                    <a:pt x="826516" y="404367"/>
                  </a:lnTo>
                  <a:lnTo>
                    <a:pt x="467632" y="43179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97256" y="1087323"/>
            <a:ext cx="476884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2022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0" name="object 20">
            <a:hlinkClick r:id="rId8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83952" y="5821679"/>
            <a:ext cx="1853183" cy="103631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087994" y="524713"/>
            <a:ext cx="3909695" cy="14909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>
                <a:latin typeface="Arial"/>
                <a:cs typeface="Arial"/>
              </a:rPr>
              <a:t>The</a:t>
            </a:r>
            <a:r>
              <a:rPr sz="1600" b="1" spc="-2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final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event</a:t>
            </a:r>
            <a:r>
              <a:rPr sz="1600" b="1" spc="-2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of</a:t>
            </a:r>
            <a:r>
              <a:rPr sz="1600" b="1" spc="-2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the</a:t>
            </a:r>
            <a:r>
              <a:rPr sz="1600" b="1" spc="-2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Plastic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Waste</a:t>
            </a:r>
            <a:r>
              <a:rPr sz="1600" b="1" spc="-65">
                <a:latin typeface="Arial"/>
                <a:cs typeface="Arial"/>
              </a:rPr>
              <a:t> </a:t>
            </a:r>
            <a:r>
              <a:rPr sz="1600" b="1" spc="-20">
                <a:latin typeface="Arial"/>
                <a:cs typeface="Arial"/>
              </a:rPr>
              <a:t>Free</a:t>
            </a:r>
            <a:endParaRPr sz="1600">
              <a:latin typeface="Arial"/>
              <a:cs typeface="Arial"/>
            </a:endParaRPr>
          </a:p>
          <a:p>
            <a:pPr marL="173990" marR="166370" indent="475615">
              <a:lnSpc>
                <a:spcPct val="100000"/>
              </a:lnSpc>
            </a:pPr>
            <a:r>
              <a:rPr sz="1600" b="1">
                <a:latin typeface="Arial"/>
                <a:cs typeface="Arial"/>
              </a:rPr>
              <a:t>Islands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Med</a:t>
            </a:r>
            <a:r>
              <a:rPr sz="1600" b="1" spc="1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(PWFI)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Project</a:t>
            </a:r>
            <a:r>
              <a:rPr sz="1600" b="1" spc="50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sent</a:t>
            </a:r>
            <a:r>
              <a:rPr sz="1600" b="1" spc="-2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the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clear</a:t>
            </a:r>
            <a:r>
              <a:rPr sz="1600" b="1" spc="-1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message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that</a:t>
            </a:r>
            <a:r>
              <a:rPr sz="1600" b="1" spc="-2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urgent</a:t>
            </a:r>
            <a:r>
              <a:rPr sz="1600" b="1" spc="-40">
                <a:latin typeface="Arial"/>
                <a:cs typeface="Arial"/>
              </a:rPr>
              <a:t> </a:t>
            </a:r>
            <a:r>
              <a:rPr sz="1600" b="1" spc="-50">
                <a:latin typeface="Arial"/>
                <a:cs typeface="Arial"/>
              </a:rPr>
              <a:t>&amp;</a:t>
            </a:r>
            <a:endParaRPr sz="1600">
              <a:latin typeface="Arial"/>
              <a:cs typeface="Arial"/>
            </a:endParaRPr>
          </a:p>
          <a:p>
            <a:pPr marL="433070" marR="426720" indent="231140">
              <a:lnSpc>
                <a:spcPct val="100000"/>
              </a:lnSpc>
              <a:spcBef>
                <a:spcPts val="5"/>
              </a:spcBef>
            </a:pPr>
            <a:r>
              <a:rPr sz="1600" b="1">
                <a:latin typeface="Arial"/>
                <a:cs typeface="Arial"/>
              </a:rPr>
              <a:t>collective</a:t>
            </a:r>
            <a:r>
              <a:rPr sz="1600" b="1" spc="-4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action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is</a:t>
            </a:r>
            <a:r>
              <a:rPr sz="1600" b="1" spc="-1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needed</a:t>
            </a:r>
            <a:r>
              <a:rPr sz="1600" b="1" spc="50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to</a:t>
            </a:r>
            <a:r>
              <a:rPr sz="1600" b="1" spc="-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tackle</a:t>
            </a:r>
            <a:r>
              <a:rPr sz="1600" b="1" spc="-1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plastic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pollution</a:t>
            </a:r>
            <a:r>
              <a:rPr sz="1600" b="1" spc="-7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in</a:t>
            </a:r>
            <a:r>
              <a:rPr sz="1600" b="1" spc="-20">
                <a:latin typeface="Arial"/>
                <a:cs typeface="Arial"/>
              </a:rPr>
              <a:t> </a:t>
            </a:r>
            <a:r>
              <a:rPr sz="1600" b="1" spc="-25">
                <a:latin typeface="Arial"/>
                <a:cs typeface="Arial"/>
              </a:rPr>
              <a:t>the</a:t>
            </a:r>
            <a:endParaRPr sz="1600">
              <a:latin typeface="Arial"/>
              <a:cs typeface="Arial"/>
            </a:endParaRPr>
          </a:p>
          <a:p>
            <a:pPr marL="1228725">
              <a:lnSpc>
                <a:spcPct val="100000"/>
              </a:lnSpc>
            </a:pPr>
            <a:r>
              <a:rPr sz="1600" b="1" spc="-10">
                <a:latin typeface="Arial"/>
                <a:cs typeface="Arial"/>
              </a:rPr>
              <a:t>Mediterranean.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85944" y="152400"/>
            <a:ext cx="3051048" cy="244144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8935973" y="4565650"/>
            <a:ext cx="3039745" cy="514984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latin typeface="Arial"/>
                <a:cs typeface="Arial"/>
              </a:rPr>
              <a:t>Panel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Discussion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subject</a:t>
            </a:r>
            <a:endParaRPr sz="1600" dirty="0">
              <a:latin typeface="Arial"/>
              <a:cs typeface="Arial"/>
            </a:endParaRPr>
          </a:p>
          <a:p>
            <a:pPr marL="12700"/>
            <a:r>
              <a:rPr lang="en-GB" sz="1600" b="1" spc="-20" dirty="0">
                <a:latin typeface="Arial"/>
                <a:cs typeface="Arial"/>
              </a:rPr>
              <a:t>  </a:t>
            </a:r>
            <a:r>
              <a:rPr sz="1600" b="1" spc="-20" dirty="0">
                <a:latin typeface="Arial"/>
                <a:cs typeface="Arial"/>
              </a:rPr>
              <a:t>“Tackling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Plastic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Pollution”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2715767"/>
            <a:ext cx="3182111" cy="254508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24460" y="5560263"/>
            <a:ext cx="3497579" cy="996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24510">
              <a:lnSpc>
                <a:spcPct val="100000"/>
              </a:lnSpc>
              <a:spcBef>
                <a:spcPts val="105"/>
              </a:spcBef>
            </a:pPr>
            <a:r>
              <a:rPr sz="1600" b="1">
                <a:latin typeface="Arial"/>
                <a:cs typeface="Arial"/>
              </a:rPr>
              <a:t>Successful</a:t>
            </a:r>
            <a:r>
              <a:rPr sz="1600" b="1" spc="-6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Pedieos</a:t>
            </a:r>
            <a:r>
              <a:rPr sz="1600" b="1" spc="-70">
                <a:latin typeface="Arial"/>
                <a:cs typeface="Arial"/>
              </a:rPr>
              <a:t> </a:t>
            </a:r>
            <a:r>
              <a:rPr sz="1600" b="1" spc="-20">
                <a:latin typeface="Arial"/>
                <a:cs typeface="Arial"/>
              </a:rPr>
              <a:t>River </a:t>
            </a:r>
            <a:r>
              <a:rPr sz="1600" b="1" spc="-10">
                <a:latin typeface="Arial"/>
                <a:cs typeface="Arial"/>
              </a:rPr>
              <a:t>Clean-</a:t>
            </a:r>
            <a:r>
              <a:rPr sz="1600" b="1">
                <a:latin typeface="Arial"/>
                <a:cs typeface="Arial"/>
              </a:rPr>
              <a:t>Up</a:t>
            </a:r>
            <a:r>
              <a:rPr sz="1600" b="1" spc="-1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Campaign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with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the</a:t>
            </a:r>
            <a:r>
              <a:rPr sz="1600" b="1" spc="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Plastic</a:t>
            </a:r>
            <a:endParaRPr sz="1600">
              <a:latin typeface="Arial"/>
              <a:cs typeface="Arial"/>
            </a:endParaRPr>
          </a:p>
          <a:p>
            <a:pPr marL="10795" algn="ctr">
              <a:lnSpc>
                <a:spcPts val="1895"/>
              </a:lnSpc>
            </a:pPr>
            <a:r>
              <a:rPr sz="1600" b="1">
                <a:latin typeface="Arial"/>
                <a:cs typeface="Arial"/>
              </a:rPr>
              <a:t>Waste</a:t>
            </a:r>
            <a:r>
              <a:rPr sz="1600" b="1" spc="-6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Free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Islands</a:t>
            </a:r>
            <a:r>
              <a:rPr sz="1600" b="1" spc="-5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Project</a:t>
            </a:r>
            <a:endParaRPr sz="1600">
              <a:latin typeface="Arial"/>
              <a:cs typeface="Arial"/>
            </a:endParaRPr>
          </a:p>
          <a:p>
            <a:pPr marL="3810" algn="ctr">
              <a:lnSpc>
                <a:spcPts val="1895"/>
              </a:lnSpc>
            </a:pPr>
            <a:r>
              <a:rPr sz="1600" b="1">
                <a:latin typeface="Arial"/>
                <a:cs typeface="Arial"/>
              </a:rPr>
              <a:t>Wednesday</a:t>
            </a:r>
            <a:r>
              <a:rPr sz="1600" b="1" spc="-100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16.2.2022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6" name="object 26">
            <a:hlinkClick r:id="rId12"/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3327" y="33528"/>
            <a:ext cx="1060703" cy="103022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183639" y="991616"/>
            <a:ext cx="3559175" cy="124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IUCN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Plastic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Waste-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Free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Islands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Med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Project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(PWFI)</a:t>
            </a:r>
            <a:r>
              <a:rPr sz="1600" b="1" spc="-9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r>
              <a:rPr sz="1600" b="1" spc="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was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wrapped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up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successfully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by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CSTI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in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Collaboration</a:t>
            </a:r>
            <a:endParaRPr sz="1600">
              <a:latin typeface="Arial"/>
              <a:cs typeface="Arial"/>
            </a:endParaRPr>
          </a:p>
          <a:p>
            <a:pPr marL="57785" algn="ctr">
              <a:lnSpc>
                <a:spcPct val="100000"/>
              </a:lnSpc>
              <a:spcBef>
                <a:spcPts val="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8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Together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8928" y="2417064"/>
            <a:ext cx="2517140" cy="3444240"/>
          </a:xfrm>
          <a:custGeom>
            <a:avLst/>
            <a:gdLst/>
            <a:ahLst/>
            <a:cxnLst/>
            <a:rect l="l" t="t" r="r" b="b"/>
            <a:pathLst>
              <a:path w="2517140" h="3444240">
                <a:moveTo>
                  <a:pt x="692869" y="0"/>
                </a:moveTo>
                <a:lnTo>
                  <a:pt x="604350" y="80010"/>
                </a:lnTo>
                <a:lnTo>
                  <a:pt x="672367" y="92098"/>
                </a:lnTo>
                <a:lnTo>
                  <a:pt x="737872" y="104190"/>
                </a:lnTo>
                <a:lnTo>
                  <a:pt x="800975" y="116288"/>
                </a:lnTo>
                <a:lnTo>
                  <a:pt x="861783" y="128395"/>
                </a:lnTo>
                <a:lnTo>
                  <a:pt x="920404" y="140516"/>
                </a:lnTo>
                <a:lnTo>
                  <a:pt x="976944" y="152651"/>
                </a:lnTo>
                <a:lnTo>
                  <a:pt x="1031513" y="164806"/>
                </a:lnTo>
                <a:lnTo>
                  <a:pt x="1084218" y="176983"/>
                </a:lnTo>
                <a:lnTo>
                  <a:pt x="1135166" y="189185"/>
                </a:lnTo>
                <a:lnTo>
                  <a:pt x="1184465" y="201415"/>
                </a:lnTo>
                <a:lnTo>
                  <a:pt x="1232222" y="213677"/>
                </a:lnTo>
                <a:lnTo>
                  <a:pt x="1278547" y="225973"/>
                </a:lnTo>
                <a:lnTo>
                  <a:pt x="1323546" y="238308"/>
                </a:lnTo>
                <a:lnTo>
                  <a:pt x="1367326" y="250683"/>
                </a:lnTo>
                <a:lnTo>
                  <a:pt x="1409996" y="263102"/>
                </a:lnTo>
                <a:lnTo>
                  <a:pt x="1451664" y="275569"/>
                </a:lnTo>
                <a:lnTo>
                  <a:pt x="1492436" y="288085"/>
                </a:lnTo>
                <a:lnTo>
                  <a:pt x="1532422" y="300656"/>
                </a:lnTo>
                <a:lnTo>
                  <a:pt x="1610461" y="325970"/>
                </a:lnTo>
                <a:lnTo>
                  <a:pt x="1686644" y="351536"/>
                </a:lnTo>
                <a:lnTo>
                  <a:pt x="1725272" y="365326"/>
                </a:lnTo>
                <a:lnTo>
                  <a:pt x="1763727" y="380195"/>
                </a:lnTo>
                <a:lnTo>
                  <a:pt x="1801861" y="396106"/>
                </a:lnTo>
                <a:lnTo>
                  <a:pt x="1839529" y="413018"/>
                </a:lnTo>
                <a:lnTo>
                  <a:pt x="1876585" y="430893"/>
                </a:lnTo>
                <a:lnTo>
                  <a:pt x="1912882" y="449691"/>
                </a:lnTo>
                <a:lnTo>
                  <a:pt x="1948274" y="469373"/>
                </a:lnTo>
                <a:lnTo>
                  <a:pt x="1982614" y="489900"/>
                </a:lnTo>
                <a:lnTo>
                  <a:pt x="2015757" y="511233"/>
                </a:lnTo>
                <a:lnTo>
                  <a:pt x="2047555" y="533333"/>
                </a:lnTo>
                <a:lnTo>
                  <a:pt x="2106536" y="579675"/>
                </a:lnTo>
                <a:lnTo>
                  <a:pt x="2158385" y="628615"/>
                </a:lnTo>
                <a:lnTo>
                  <a:pt x="2201933" y="679838"/>
                </a:lnTo>
                <a:lnTo>
                  <a:pt x="2236009" y="733032"/>
                </a:lnTo>
                <a:lnTo>
                  <a:pt x="2259443" y="787882"/>
                </a:lnTo>
                <a:lnTo>
                  <a:pt x="2271065" y="844077"/>
                </a:lnTo>
                <a:lnTo>
                  <a:pt x="2272080" y="872580"/>
                </a:lnTo>
                <a:lnTo>
                  <a:pt x="2269704" y="901302"/>
                </a:lnTo>
                <a:lnTo>
                  <a:pt x="2254190" y="959245"/>
                </a:lnTo>
                <a:lnTo>
                  <a:pt x="2223352" y="1017593"/>
                </a:lnTo>
                <a:lnTo>
                  <a:pt x="2176022" y="1076031"/>
                </a:lnTo>
                <a:lnTo>
                  <a:pt x="2145805" y="1105186"/>
                </a:lnTo>
                <a:lnTo>
                  <a:pt x="2111027" y="1134247"/>
                </a:lnTo>
                <a:lnTo>
                  <a:pt x="2071540" y="1163174"/>
                </a:lnTo>
                <a:lnTo>
                  <a:pt x="2027198" y="1191928"/>
                </a:lnTo>
                <a:lnTo>
                  <a:pt x="1977855" y="1220470"/>
                </a:lnTo>
                <a:lnTo>
                  <a:pt x="1941435" y="1239983"/>
                </a:lnTo>
                <a:lnTo>
                  <a:pt x="1903457" y="1259518"/>
                </a:lnTo>
                <a:lnTo>
                  <a:pt x="1864011" y="1279083"/>
                </a:lnTo>
                <a:lnTo>
                  <a:pt x="1823188" y="1298686"/>
                </a:lnTo>
                <a:lnTo>
                  <a:pt x="1781077" y="1318335"/>
                </a:lnTo>
                <a:lnTo>
                  <a:pt x="1737767" y="1338039"/>
                </a:lnTo>
                <a:lnTo>
                  <a:pt x="1693348" y="1357805"/>
                </a:lnTo>
                <a:lnTo>
                  <a:pt x="1647910" y="1377643"/>
                </a:lnTo>
                <a:lnTo>
                  <a:pt x="1554335" y="1417564"/>
                </a:lnTo>
                <a:lnTo>
                  <a:pt x="1457758" y="1457869"/>
                </a:lnTo>
                <a:lnTo>
                  <a:pt x="1157192" y="1581748"/>
                </a:lnTo>
                <a:lnTo>
                  <a:pt x="1055781" y="1624250"/>
                </a:lnTo>
                <a:lnTo>
                  <a:pt x="1005250" y="1645764"/>
                </a:lnTo>
                <a:lnTo>
                  <a:pt x="954954" y="1667465"/>
                </a:lnTo>
                <a:lnTo>
                  <a:pt x="904984" y="1689362"/>
                </a:lnTo>
                <a:lnTo>
                  <a:pt x="855429" y="1711462"/>
                </a:lnTo>
                <a:lnTo>
                  <a:pt x="806379" y="1733773"/>
                </a:lnTo>
                <a:lnTo>
                  <a:pt x="757923" y="1756305"/>
                </a:lnTo>
                <a:lnTo>
                  <a:pt x="710151" y="1779065"/>
                </a:lnTo>
                <a:lnTo>
                  <a:pt x="663152" y="1802061"/>
                </a:lnTo>
                <a:lnTo>
                  <a:pt x="617017" y="1825303"/>
                </a:lnTo>
                <a:lnTo>
                  <a:pt x="571834" y="1848797"/>
                </a:lnTo>
                <a:lnTo>
                  <a:pt x="527694" y="1872553"/>
                </a:lnTo>
                <a:lnTo>
                  <a:pt x="484686" y="1896578"/>
                </a:lnTo>
                <a:lnTo>
                  <a:pt x="442900" y="1920881"/>
                </a:lnTo>
                <a:lnTo>
                  <a:pt x="402425" y="1945470"/>
                </a:lnTo>
                <a:lnTo>
                  <a:pt x="363351" y="1970354"/>
                </a:lnTo>
                <a:lnTo>
                  <a:pt x="325768" y="1995540"/>
                </a:lnTo>
                <a:lnTo>
                  <a:pt x="289766" y="2021038"/>
                </a:lnTo>
                <a:lnTo>
                  <a:pt x="255433" y="2046854"/>
                </a:lnTo>
                <a:lnTo>
                  <a:pt x="222860" y="2072998"/>
                </a:lnTo>
                <a:lnTo>
                  <a:pt x="192136" y="2099478"/>
                </a:lnTo>
                <a:lnTo>
                  <a:pt x="163351" y="2126302"/>
                </a:lnTo>
                <a:lnTo>
                  <a:pt x="136595" y="2153479"/>
                </a:lnTo>
                <a:lnTo>
                  <a:pt x="89526" y="2208921"/>
                </a:lnTo>
                <a:lnTo>
                  <a:pt x="51647" y="2265873"/>
                </a:lnTo>
                <a:lnTo>
                  <a:pt x="23676" y="2324399"/>
                </a:lnTo>
                <a:lnTo>
                  <a:pt x="6328" y="2384566"/>
                </a:lnTo>
                <a:lnTo>
                  <a:pt x="0" y="2444769"/>
                </a:lnTo>
                <a:lnTo>
                  <a:pt x="430" y="2474349"/>
                </a:lnTo>
                <a:lnTo>
                  <a:pt x="8080" y="2533735"/>
                </a:lnTo>
                <a:lnTo>
                  <a:pt x="24632" y="2593312"/>
                </a:lnTo>
                <a:lnTo>
                  <a:pt x="49902" y="2652951"/>
                </a:lnTo>
                <a:lnTo>
                  <a:pt x="83711" y="2712522"/>
                </a:lnTo>
                <a:lnTo>
                  <a:pt x="125875" y="2771894"/>
                </a:lnTo>
                <a:lnTo>
                  <a:pt x="150035" y="2801464"/>
                </a:lnTo>
                <a:lnTo>
                  <a:pt x="176215" y="2830937"/>
                </a:lnTo>
                <a:lnTo>
                  <a:pt x="204393" y="2860295"/>
                </a:lnTo>
                <a:lnTo>
                  <a:pt x="234547" y="2889522"/>
                </a:lnTo>
                <a:lnTo>
                  <a:pt x="266654" y="2918601"/>
                </a:lnTo>
                <a:lnTo>
                  <a:pt x="300691" y="2947518"/>
                </a:lnTo>
                <a:lnTo>
                  <a:pt x="336635" y="2976254"/>
                </a:lnTo>
                <a:lnTo>
                  <a:pt x="374464" y="3004795"/>
                </a:lnTo>
                <a:lnTo>
                  <a:pt x="414155" y="3033123"/>
                </a:lnTo>
                <a:lnTo>
                  <a:pt x="455686" y="3061223"/>
                </a:lnTo>
                <a:lnTo>
                  <a:pt x="499033" y="3089078"/>
                </a:lnTo>
                <a:lnTo>
                  <a:pt x="544174" y="3116672"/>
                </a:lnTo>
                <a:lnTo>
                  <a:pt x="591086" y="3143988"/>
                </a:lnTo>
                <a:lnTo>
                  <a:pt x="639747" y="3171011"/>
                </a:lnTo>
                <a:lnTo>
                  <a:pt x="690134" y="3197725"/>
                </a:lnTo>
                <a:lnTo>
                  <a:pt x="742223" y="3224112"/>
                </a:lnTo>
                <a:lnTo>
                  <a:pt x="795994" y="3250157"/>
                </a:lnTo>
                <a:lnTo>
                  <a:pt x="851422" y="3275843"/>
                </a:lnTo>
                <a:lnTo>
                  <a:pt x="908485" y="3301154"/>
                </a:lnTo>
                <a:lnTo>
                  <a:pt x="967160" y="3326074"/>
                </a:lnTo>
                <a:lnTo>
                  <a:pt x="1027425" y="3350587"/>
                </a:lnTo>
                <a:lnTo>
                  <a:pt x="1089257" y="3374677"/>
                </a:lnTo>
                <a:lnTo>
                  <a:pt x="1152633" y="3398326"/>
                </a:lnTo>
                <a:lnTo>
                  <a:pt x="1217531" y="3421519"/>
                </a:lnTo>
                <a:lnTo>
                  <a:pt x="1283927" y="3444240"/>
                </a:lnTo>
                <a:lnTo>
                  <a:pt x="1817962" y="3198431"/>
                </a:lnTo>
                <a:lnTo>
                  <a:pt x="1765758" y="3184367"/>
                </a:lnTo>
                <a:lnTo>
                  <a:pt x="1714132" y="3170034"/>
                </a:lnTo>
                <a:lnTo>
                  <a:pt x="1663113" y="3155431"/>
                </a:lnTo>
                <a:lnTo>
                  <a:pt x="1612730" y="3140559"/>
                </a:lnTo>
                <a:lnTo>
                  <a:pt x="1563015" y="3125415"/>
                </a:lnTo>
                <a:lnTo>
                  <a:pt x="1513996" y="3110000"/>
                </a:lnTo>
                <a:lnTo>
                  <a:pt x="1465703" y="3094313"/>
                </a:lnTo>
                <a:lnTo>
                  <a:pt x="1418166" y="3078353"/>
                </a:lnTo>
                <a:lnTo>
                  <a:pt x="1347773" y="3053382"/>
                </a:lnTo>
                <a:lnTo>
                  <a:pt x="1280805" y="3028268"/>
                </a:lnTo>
                <a:lnTo>
                  <a:pt x="1217202" y="3003022"/>
                </a:lnTo>
                <a:lnTo>
                  <a:pt x="1156904" y="2977657"/>
                </a:lnTo>
                <a:lnTo>
                  <a:pt x="1099850" y="2952185"/>
                </a:lnTo>
                <a:lnTo>
                  <a:pt x="1045979" y="2926617"/>
                </a:lnTo>
                <a:lnTo>
                  <a:pt x="995233" y="2900967"/>
                </a:lnTo>
                <a:lnTo>
                  <a:pt x="947549" y="2875246"/>
                </a:lnTo>
                <a:lnTo>
                  <a:pt x="902869" y="2849466"/>
                </a:lnTo>
                <a:lnTo>
                  <a:pt x="861131" y="2823641"/>
                </a:lnTo>
                <a:lnTo>
                  <a:pt x="822276" y="2797782"/>
                </a:lnTo>
                <a:lnTo>
                  <a:pt x="786243" y="2771901"/>
                </a:lnTo>
                <a:lnTo>
                  <a:pt x="752971" y="2746011"/>
                </a:lnTo>
                <a:lnTo>
                  <a:pt x="722401" y="2720124"/>
                </a:lnTo>
                <a:lnTo>
                  <a:pt x="669124" y="2668406"/>
                </a:lnTo>
                <a:lnTo>
                  <a:pt x="625928" y="2616848"/>
                </a:lnTo>
                <a:lnTo>
                  <a:pt x="592333" y="2565545"/>
                </a:lnTo>
                <a:lnTo>
                  <a:pt x="567854" y="2514596"/>
                </a:lnTo>
                <a:lnTo>
                  <a:pt x="552009" y="2464100"/>
                </a:lnTo>
                <a:lnTo>
                  <a:pt x="544316" y="2414153"/>
                </a:lnTo>
                <a:lnTo>
                  <a:pt x="543376" y="2389416"/>
                </a:lnTo>
                <a:lnTo>
                  <a:pt x="544293" y="2364854"/>
                </a:lnTo>
                <a:lnTo>
                  <a:pt x="551457" y="2316300"/>
                </a:lnTo>
                <a:lnTo>
                  <a:pt x="565324" y="2268590"/>
                </a:lnTo>
                <a:lnTo>
                  <a:pt x="585414" y="2221822"/>
                </a:lnTo>
                <a:lnTo>
                  <a:pt x="611244" y="2176092"/>
                </a:lnTo>
                <a:lnTo>
                  <a:pt x="642330" y="2131500"/>
                </a:lnTo>
                <a:lnTo>
                  <a:pt x="678190" y="2088143"/>
                </a:lnTo>
                <a:lnTo>
                  <a:pt x="718342" y="2046118"/>
                </a:lnTo>
                <a:lnTo>
                  <a:pt x="762304" y="2005525"/>
                </a:lnTo>
                <a:lnTo>
                  <a:pt x="809592" y="1966460"/>
                </a:lnTo>
                <a:lnTo>
                  <a:pt x="859725" y="1929022"/>
                </a:lnTo>
                <a:lnTo>
                  <a:pt x="912219" y="1893309"/>
                </a:lnTo>
                <a:lnTo>
                  <a:pt x="966593" y="1859417"/>
                </a:lnTo>
                <a:lnTo>
                  <a:pt x="1022364" y="1827446"/>
                </a:lnTo>
                <a:lnTo>
                  <a:pt x="1079049" y="1797493"/>
                </a:lnTo>
                <a:lnTo>
                  <a:pt x="1136166" y="1769657"/>
                </a:lnTo>
                <a:lnTo>
                  <a:pt x="1193232" y="1744034"/>
                </a:lnTo>
                <a:lnTo>
                  <a:pt x="1459993" y="1638121"/>
                </a:lnTo>
                <a:lnTo>
                  <a:pt x="1549578" y="1601987"/>
                </a:lnTo>
                <a:lnTo>
                  <a:pt x="1611386" y="1576401"/>
                </a:lnTo>
                <a:lnTo>
                  <a:pt x="1674359" y="1549649"/>
                </a:lnTo>
                <a:lnTo>
                  <a:pt x="1738064" y="1521754"/>
                </a:lnTo>
                <a:lnTo>
                  <a:pt x="1802068" y="1492742"/>
                </a:lnTo>
                <a:lnTo>
                  <a:pt x="1865938" y="1462637"/>
                </a:lnTo>
                <a:lnTo>
                  <a:pt x="1929243" y="1431465"/>
                </a:lnTo>
                <a:lnTo>
                  <a:pt x="1991550" y="1399251"/>
                </a:lnTo>
                <a:lnTo>
                  <a:pt x="2052426" y="1366019"/>
                </a:lnTo>
                <a:lnTo>
                  <a:pt x="2111439" y="1331795"/>
                </a:lnTo>
                <a:lnTo>
                  <a:pt x="2168156" y="1296604"/>
                </a:lnTo>
                <a:lnTo>
                  <a:pt x="2222145" y="1260470"/>
                </a:lnTo>
                <a:lnTo>
                  <a:pt x="2272974" y="1223419"/>
                </a:lnTo>
                <a:lnTo>
                  <a:pt x="2320210" y="1185476"/>
                </a:lnTo>
                <a:lnTo>
                  <a:pt x="2363420" y="1146665"/>
                </a:lnTo>
                <a:lnTo>
                  <a:pt x="2402173" y="1107012"/>
                </a:lnTo>
                <a:lnTo>
                  <a:pt x="2436035" y="1066541"/>
                </a:lnTo>
                <a:lnTo>
                  <a:pt x="2464574" y="1025278"/>
                </a:lnTo>
                <a:lnTo>
                  <a:pt x="2487359" y="983248"/>
                </a:lnTo>
                <a:lnTo>
                  <a:pt x="2503955" y="940475"/>
                </a:lnTo>
                <a:lnTo>
                  <a:pt x="2513931" y="896985"/>
                </a:lnTo>
                <a:lnTo>
                  <a:pt x="2516854" y="852802"/>
                </a:lnTo>
                <a:lnTo>
                  <a:pt x="2515536" y="830459"/>
                </a:lnTo>
                <a:lnTo>
                  <a:pt x="2507070" y="785285"/>
                </a:lnTo>
                <a:lnTo>
                  <a:pt x="2490470" y="739481"/>
                </a:lnTo>
                <a:lnTo>
                  <a:pt x="2465303" y="693072"/>
                </a:lnTo>
                <a:lnTo>
                  <a:pt x="2431138" y="646083"/>
                </a:lnTo>
                <a:lnTo>
                  <a:pt x="2387541" y="598539"/>
                </a:lnTo>
                <a:lnTo>
                  <a:pt x="2334081" y="550465"/>
                </a:lnTo>
                <a:lnTo>
                  <a:pt x="2303516" y="526237"/>
                </a:lnTo>
                <a:lnTo>
                  <a:pt x="2270324" y="501886"/>
                </a:lnTo>
                <a:lnTo>
                  <a:pt x="2234450" y="477415"/>
                </a:lnTo>
                <a:lnTo>
                  <a:pt x="2195839" y="452827"/>
                </a:lnTo>
                <a:lnTo>
                  <a:pt x="2154438" y="428126"/>
                </a:lnTo>
                <a:lnTo>
                  <a:pt x="2110193" y="403314"/>
                </a:lnTo>
                <a:lnTo>
                  <a:pt x="2063049" y="378394"/>
                </a:lnTo>
                <a:lnTo>
                  <a:pt x="2012953" y="353370"/>
                </a:lnTo>
                <a:lnTo>
                  <a:pt x="1959851" y="328245"/>
                </a:lnTo>
                <a:lnTo>
                  <a:pt x="1903687" y="303022"/>
                </a:lnTo>
                <a:lnTo>
                  <a:pt x="1812884" y="271748"/>
                </a:lnTo>
                <a:lnTo>
                  <a:pt x="1560644" y="194373"/>
                </a:lnTo>
                <a:lnTo>
                  <a:pt x="1177222" y="95567"/>
                </a:lnTo>
                <a:lnTo>
                  <a:pt x="69286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255" y="2168941"/>
            <a:ext cx="1472565" cy="83820"/>
          </a:xfrm>
          <a:custGeom>
            <a:avLst/>
            <a:gdLst/>
            <a:ahLst/>
            <a:cxnLst/>
            <a:rect l="l" t="t" r="r" b="b"/>
            <a:pathLst>
              <a:path w="1472565" h="83819">
                <a:moveTo>
                  <a:pt x="126613" y="0"/>
                </a:moveTo>
                <a:lnTo>
                  <a:pt x="41283" y="470"/>
                </a:lnTo>
                <a:lnTo>
                  <a:pt x="0" y="980"/>
                </a:lnTo>
                <a:lnTo>
                  <a:pt x="0" y="62956"/>
                </a:lnTo>
                <a:lnTo>
                  <a:pt x="102908" y="59545"/>
                </a:lnTo>
                <a:lnTo>
                  <a:pt x="394479" y="55575"/>
                </a:lnTo>
                <a:lnTo>
                  <a:pt x="848982" y="60438"/>
                </a:lnTo>
                <a:lnTo>
                  <a:pt x="1440688" y="83530"/>
                </a:lnTo>
                <a:lnTo>
                  <a:pt x="1472184" y="48224"/>
                </a:lnTo>
                <a:lnTo>
                  <a:pt x="1246513" y="35491"/>
                </a:lnTo>
                <a:lnTo>
                  <a:pt x="1079843" y="26972"/>
                </a:lnTo>
                <a:lnTo>
                  <a:pt x="916229" y="19444"/>
                </a:lnTo>
                <a:lnTo>
                  <a:pt x="756433" y="13003"/>
                </a:lnTo>
                <a:lnTo>
                  <a:pt x="601213" y="7745"/>
                </a:lnTo>
                <a:lnTo>
                  <a:pt x="500650" y="4944"/>
                </a:lnTo>
                <a:lnTo>
                  <a:pt x="402684" y="2741"/>
                </a:lnTo>
                <a:lnTo>
                  <a:pt x="307539" y="1164"/>
                </a:lnTo>
                <a:lnTo>
                  <a:pt x="215440" y="240"/>
                </a:lnTo>
                <a:lnTo>
                  <a:pt x="126613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3455" y="2225039"/>
            <a:ext cx="2072639" cy="247015"/>
          </a:xfrm>
          <a:custGeom>
            <a:avLst/>
            <a:gdLst/>
            <a:ahLst/>
            <a:cxnLst/>
            <a:rect l="l" t="t" r="r" b="b"/>
            <a:pathLst>
              <a:path w="2072639" h="247014">
                <a:moveTo>
                  <a:pt x="37211" y="0"/>
                </a:moveTo>
                <a:lnTo>
                  <a:pt x="0" y="34417"/>
                </a:lnTo>
                <a:lnTo>
                  <a:pt x="237860" y="50605"/>
                </a:lnTo>
                <a:lnTo>
                  <a:pt x="385909" y="61570"/>
                </a:lnTo>
                <a:lnTo>
                  <a:pt x="486714" y="69580"/>
                </a:lnTo>
                <a:lnTo>
                  <a:pt x="589138" y="78251"/>
                </a:lnTo>
                <a:lnTo>
                  <a:pt x="693125" y="87667"/>
                </a:lnTo>
                <a:lnTo>
                  <a:pt x="798620" y="97915"/>
                </a:lnTo>
                <a:lnTo>
                  <a:pt x="971286" y="116040"/>
                </a:lnTo>
                <a:lnTo>
                  <a:pt x="1142324" y="134844"/>
                </a:lnTo>
                <a:lnTo>
                  <a:pt x="1304078" y="153487"/>
                </a:lnTo>
                <a:lnTo>
                  <a:pt x="1456929" y="172043"/>
                </a:lnTo>
                <a:lnTo>
                  <a:pt x="1601258" y="190587"/>
                </a:lnTo>
                <a:lnTo>
                  <a:pt x="1692931" y="202979"/>
                </a:lnTo>
                <a:lnTo>
                  <a:pt x="1781097" y="215421"/>
                </a:lnTo>
                <a:lnTo>
                  <a:pt x="1865870" y="227935"/>
                </a:lnTo>
                <a:lnTo>
                  <a:pt x="1947363" y="240542"/>
                </a:lnTo>
                <a:lnTo>
                  <a:pt x="1986915" y="246887"/>
                </a:lnTo>
                <a:lnTo>
                  <a:pt x="2072640" y="166497"/>
                </a:lnTo>
                <a:lnTo>
                  <a:pt x="2020864" y="159273"/>
                </a:lnTo>
                <a:lnTo>
                  <a:pt x="1968478" y="152407"/>
                </a:lnTo>
                <a:lnTo>
                  <a:pt x="1915585" y="145899"/>
                </a:lnTo>
                <a:lnTo>
                  <a:pt x="1862290" y="139749"/>
                </a:lnTo>
                <a:lnTo>
                  <a:pt x="1808698" y="133956"/>
                </a:lnTo>
                <a:lnTo>
                  <a:pt x="1754912" y="128521"/>
                </a:lnTo>
                <a:lnTo>
                  <a:pt x="1701038" y="123444"/>
                </a:lnTo>
                <a:lnTo>
                  <a:pt x="1431768" y="99757"/>
                </a:lnTo>
                <a:lnTo>
                  <a:pt x="1141952" y="76014"/>
                </a:lnTo>
                <a:lnTo>
                  <a:pt x="836536" y="52736"/>
                </a:lnTo>
                <a:lnTo>
                  <a:pt x="573676" y="34069"/>
                </a:lnTo>
                <a:lnTo>
                  <a:pt x="306280" y="16389"/>
                </a:lnTo>
                <a:lnTo>
                  <a:pt x="3721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68240" y="5715000"/>
            <a:ext cx="5072380" cy="850900"/>
          </a:xfrm>
          <a:custGeom>
            <a:avLst/>
            <a:gdLst/>
            <a:ahLst/>
            <a:cxnLst/>
            <a:rect l="l" t="t" r="r" b="b"/>
            <a:pathLst>
              <a:path w="5072380" h="850900">
                <a:moveTo>
                  <a:pt x="585724" y="0"/>
                </a:moveTo>
                <a:lnTo>
                  <a:pt x="0" y="266280"/>
                </a:lnTo>
                <a:lnTo>
                  <a:pt x="45445" y="277653"/>
                </a:lnTo>
                <a:lnTo>
                  <a:pt x="91317" y="288857"/>
                </a:lnTo>
                <a:lnTo>
                  <a:pt x="137613" y="299885"/>
                </a:lnTo>
                <a:lnTo>
                  <a:pt x="184335" y="310727"/>
                </a:lnTo>
                <a:lnTo>
                  <a:pt x="231481" y="321375"/>
                </a:lnTo>
                <a:lnTo>
                  <a:pt x="279051" y="331820"/>
                </a:lnTo>
                <a:lnTo>
                  <a:pt x="327046" y="342053"/>
                </a:lnTo>
                <a:lnTo>
                  <a:pt x="375464" y="352064"/>
                </a:lnTo>
                <a:lnTo>
                  <a:pt x="424306" y="361846"/>
                </a:lnTo>
                <a:lnTo>
                  <a:pt x="473572" y="371390"/>
                </a:lnTo>
                <a:lnTo>
                  <a:pt x="523260" y="380686"/>
                </a:lnTo>
                <a:lnTo>
                  <a:pt x="573372" y="389725"/>
                </a:lnTo>
                <a:lnTo>
                  <a:pt x="623905" y="398500"/>
                </a:lnTo>
                <a:lnTo>
                  <a:pt x="674861" y="407000"/>
                </a:lnTo>
                <a:lnTo>
                  <a:pt x="726240" y="415218"/>
                </a:lnTo>
                <a:lnTo>
                  <a:pt x="778039" y="423144"/>
                </a:lnTo>
                <a:lnTo>
                  <a:pt x="830261" y="430770"/>
                </a:lnTo>
                <a:lnTo>
                  <a:pt x="882904" y="438086"/>
                </a:lnTo>
                <a:lnTo>
                  <a:pt x="1954893" y="566572"/>
                </a:lnTo>
                <a:lnTo>
                  <a:pt x="2780934" y="637079"/>
                </a:lnTo>
                <a:lnTo>
                  <a:pt x="3312296" y="666786"/>
                </a:lnTo>
                <a:lnTo>
                  <a:pt x="3500246" y="672871"/>
                </a:lnTo>
                <a:lnTo>
                  <a:pt x="3294634" y="850392"/>
                </a:lnTo>
                <a:lnTo>
                  <a:pt x="5071871" y="609879"/>
                </a:lnTo>
                <a:lnTo>
                  <a:pt x="4123182" y="163207"/>
                </a:lnTo>
                <a:lnTo>
                  <a:pt x="3991737" y="272008"/>
                </a:lnTo>
                <a:lnTo>
                  <a:pt x="3670502" y="269771"/>
                </a:lnTo>
                <a:lnTo>
                  <a:pt x="2851277" y="243374"/>
                </a:lnTo>
                <a:lnTo>
                  <a:pt x="1750778" y="163293"/>
                </a:lnTo>
                <a:lnTo>
                  <a:pt x="58572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7371" y="1312291"/>
            <a:ext cx="999490" cy="1455420"/>
            <a:chOff x="47371" y="1312291"/>
            <a:chExt cx="999490" cy="14554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" y="2282952"/>
              <a:ext cx="97536" cy="4846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371" y="1312291"/>
              <a:ext cx="999490" cy="997585"/>
            </a:xfrm>
            <a:custGeom>
              <a:avLst/>
              <a:gdLst/>
              <a:ahLst/>
              <a:cxnLst/>
              <a:rect l="l" t="t" r="r" b="b"/>
              <a:pathLst>
                <a:path w="999490" h="997585">
                  <a:moveTo>
                    <a:pt x="498792" y="0"/>
                  </a:moveTo>
                  <a:lnTo>
                    <a:pt x="458430" y="8096"/>
                  </a:lnTo>
                  <a:lnTo>
                    <a:pt x="423545" y="32384"/>
                  </a:lnTo>
                  <a:lnTo>
                    <a:pt x="32385" y="423290"/>
                  </a:lnTo>
                  <a:lnTo>
                    <a:pt x="8096" y="458176"/>
                  </a:lnTo>
                  <a:lnTo>
                    <a:pt x="0" y="498538"/>
                  </a:lnTo>
                  <a:lnTo>
                    <a:pt x="8096" y="539376"/>
                  </a:lnTo>
                  <a:lnTo>
                    <a:pt x="32385" y="575690"/>
                  </a:lnTo>
                  <a:lnTo>
                    <a:pt x="423545" y="966596"/>
                  </a:lnTo>
                  <a:lnTo>
                    <a:pt x="458430" y="989456"/>
                  </a:lnTo>
                  <a:lnTo>
                    <a:pt x="498792" y="997076"/>
                  </a:lnTo>
                  <a:lnTo>
                    <a:pt x="539630" y="989456"/>
                  </a:lnTo>
                  <a:lnTo>
                    <a:pt x="575945" y="966596"/>
                  </a:lnTo>
                  <a:lnTo>
                    <a:pt x="967104" y="575690"/>
                  </a:lnTo>
                  <a:lnTo>
                    <a:pt x="991393" y="539376"/>
                  </a:lnTo>
                  <a:lnTo>
                    <a:pt x="999490" y="498538"/>
                  </a:lnTo>
                  <a:lnTo>
                    <a:pt x="991393" y="458176"/>
                  </a:lnTo>
                  <a:lnTo>
                    <a:pt x="967104" y="423290"/>
                  </a:lnTo>
                  <a:lnTo>
                    <a:pt x="575945" y="32384"/>
                  </a:lnTo>
                  <a:lnTo>
                    <a:pt x="539630" y="8096"/>
                  </a:lnTo>
                  <a:lnTo>
                    <a:pt x="498792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4111" y="1395984"/>
              <a:ext cx="829310" cy="832485"/>
            </a:xfrm>
            <a:custGeom>
              <a:avLst/>
              <a:gdLst/>
              <a:ahLst/>
              <a:cxnLst/>
              <a:rect l="l" t="t" r="r" b="b"/>
              <a:pathLst>
                <a:path w="829310" h="832485">
                  <a:moveTo>
                    <a:pt x="424700" y="0"/>
                  </a:moveTo>
                  <a:lnTo>
                    <a:pt x="404355" y="0"/>
                  </a:lnTo>
                  <a:lnTo>
                    <a:pt x="399275" y="5079"/>
                  </a:lnTo>
                  <a:lnTo>
                    <a:pt x="7632" y="400685"/>
                  </a:lnTo>
                  <a:lnTo>
                    <a:pt x="2539" y="403351"/>
                  </a:lnTo>
                  <a:lnTo>
                    <a:pt x="0" y="408431"/>
                  </a:lnTo>
                  <a:lnTo>
                    <a:pt x="0" y="421131"/>
                  </a:lnTo>
                  <a:lnTo>
                    <a:pt x="2539" y="426212"/>
                  </a:lnTo>
                  <a:lnTo>
                    <a:pt x="7632" y="431418"/>
                  </a:lnTo>
                  <a:lnTo>
                    <a:pt x="404355" y="829563"/>
                  </a:lnTo>
                  <a:lnTo>
                    <a:pt x="411988" y="832103"/>
                  </a:lnTo>
                  <a:lnTo>
                    <a:pt x="417067" y="832103"/>
                  </a:lnTo>
                  <a:lnTo>
                    <a:pt x="424700" y="829563"/>
                  </a:lnTo>
                  <a:lnTo>
                    <a:pt x="467995" y="786129"/>
                  </a:lnTo>
                  <a:lnTo>
                    <a:pt x="404355" y="786129"/>
                  </a:lnTo>
                  <a:lnTo>
                    <a:pt x="399275" y="781050"/>
                  </a:lnTo>
                  <a:lnTo>
                    <a:pt x="50863" y="428751"/>
                  </a:lnTo>
                  <a:lnTo>
                    <a:pt x="45770" y="426212"/>
                  </a:lnTo>
                  <a:lnTo>
                    <a:pt x="43230" y="421131"/>
                  </a:lnTo>
                  <a:lnTo>
                    <a:pt x="43230" y="410971"/>
                  </a:lnTo>
                  <a:lnTo>
                    <a:pt x="45770" y="405891"/>
                  </a:lnTo>
                  <a:lnTo>
                    <a:pt x="50863" y="400685"/>
                  </a:lnTo>
                  <a:lnTo>
                    <a:pt x="399275" y="48513"/>
                  </a:lnTo>
                  <a:lnTo>
                    <a:pt x="404355" y="43433"/>
                  </a:lnTo>
                  <a:lnTo>
                    <a:pt x="467750" y="43433"/>
                  </a:lnTo>
                  <a:lnTo>
                    <a:pt x="429780" y="5079"/>
                  </a:lnTo>
                  <a:lnTo>
                    <a:pt x="424700" y="0"/>
                  </a:lnTo>
                  <a:close/>
                </a:path>
                <a:path w="829310" h="832485">
                  <a:moveTo>
                    <a:pt x="467750" y="43433"/>
                  </a:moveTo>
                  <a:lnTo>
                    <a:pt x="424700" y="43433"/>
                  </a:lnTo>
                  <a:lnTo>
                    <a:pt x="427240" y="48513"/>
                  </a:lnTo>
                  <a:lnTo>
                    <a:pt x="778192" y="400685"/>
                  </a:lnTo>
                  <a:lnTo>
                    <a:pt x="783285" y="405891"/>
                  </a:lnTo>
                  <a:lnTo>
                    <a:pt x="785825" y="410971"/>
                  </a:lnTo>
                  <a:lnTo>
                    <a:pt x="785825" y="418591"/>
                  </a:lnTo>
                  <a:lnTo>
                    <a:pt x="783285" y="423671"/>
                  </a:lnTo>
                  <a:lnTo>
                    <a:pt x="427240" y="781050"/>
                  </a:lnTo>
                  <a:lnTo>
                    <a:pt x="424700" y="786129"/>
                  </a:lnTo>
                  <a:lnTo>
                    <a:pt x="467995" y="786129"/>
                  </a:lnTo>
                  <a:lnTo>
                    <a:pt x="821423" y="431418"/>
                  </a:lnTo>
                  <a:lnTo>
                    <a:pt x="826516" y="426212"/>
                  </a:lnTo>
                  <a:lnTo>
                    <a:pt x="829056" y="418591"/>
                  </a:lnTo>
                  <a:lnTo>
                    <a:pt x="829056" y="410971"/>
                  </a:lnTo>
                  <a:lnTo>
                    <a:pt x="826516" y="405891"/>
                  </a:lnTo>
                  <a:lnTo>
                    <a:pt x="821423" y="400685"/>
                  </a:lnTo>
                  <a:lnTo>
                    <a:pt x="467750" y="4343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07949" y="1695957"/>
            <a:ext cx="47688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2022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" name="object 11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3952" y="5821679"/>
            <a:ext cx="1853183" cy="103631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85103" y="2514600"/>
            <a:ext cx="3395472" cy="196291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49968" y="3496055"/>
            <a:ext cx="2316479" cy="185318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1000" y="4337302"/>
            <a:ext cx="2798064" cy="245059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4032503" y="1742"/>
            <a:ext cx="2753360" cy="2253615"/>
            <a:chOff x="4032503" y="67056"/>
            <a:chExt cx="2753360" cy="225361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32503" y="115824"/>
              <a:ext cx="2753105" cy="22044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35551" y="67056"/>
              <a:ext cx="2749296" cy="2200656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66504" y="170687"/>
            <a:ext cx="2599944" cy="2078735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59156" y="159842"/>
            <a:ext cx="3170555" cy="9969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0"/>
              </a:spcBef>
            </a:pPr>
            <a:r>
              <a:rPr sz="1600" b="1">
                <a:latin typeface="Arial"/>
                <a:cs typeface="Arial"/>
              </a:rPr>
              <a:t>“Keep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Our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Sand</a:t>
            </a:r>
            <a:r>
              <a:rPr sz="1600" b="1" spc="-10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And</a:t>
            </a:r>
            <a:r>
              <a:rPr sz="1600" b="1" spc="2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Sea</a:t>
            </a:r>
            <a:r>
              <a:rPr sz="1600" b="1" spc="-50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Plastic </a:t>
            </a:r>
            <a:r>
              <a:rPr sz="1600" b="1">
                <a:latin typeface="Arial"/>
                <a:cs typeface="Arial"/>
              </a:rPr>
              <a:t>Free”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Project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Celebration </a:t>
            </a:r>
            <a:r>
              <a:rPr sz="1600" b="1">
                <a:latin typeface="Arial"/>
                <a:cs typeface="Arial"/>
              </a:rPr>
              <a:t>Wednesday</a:t>
            </a:r>
            <a:r>
              <a:rPr sz="1600" b="1" spc="-100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1.6.2022</a:t>
            </a:r>
            <a:endParaRPr sz="1600">
              <a:latin typeface="Arial"/>
              <a:cs typeface="Arial"/>
            </a:endParaRPr>
          </a:p>
          <a:p>
            <a:pPr marL="4445" algn="ctr">
              <a:lnSpc>
                <a:spcPts val="1875"/>
              </a:lnSpc>
            </a:pPr>
            <a:r>
              <a:rPr sz="1600" b="1">
                <a:latin typeface="Arial"/>
                <a:cs typeface="Arial"/>
              </a:rPr>
              <a:t>Malama</a:t>
            </a:r>
            <a:r>
              <a:rPr sz="1600" b="1" spc="-6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Beach</a:t>
            </a:r>
            <a:r>
              <a:rPr sz="1600" b="1" spc="-2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Holiday</a:t>
            </a:r>
            <a:r>
              <a:rPr sz="1600" b="1" spc="-5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Village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1733" y="2497962"/>
            <a:ext cx="25857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86155" marR="30480" indent="-948690">
              <a:lnSpc>
                <a:spcPct val="100000"/>
              </a:lnSpc>
              <a:spcBef>
                <a:spcPts val="105"/>
              </a:spcBef>
            </a:pPr>
            <a:r>
              <a:rPr sz="1600" b="1">
                <a:latin typeface="Arial"/>
                <a:cs typeface="Arial"/>
              </a:rPr>
              <a:t>Launch</a:t>
            </a:r>
            <a:r>
              <a:rPr sz="1600" b="1" spc="-4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of</a:t>
            </a:r>
            <a:r>
              <a:rPr sz="1600" b="1" spc="-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2</a:t>
            </a:r>
            <a:r>
              <a:rPr sz="1575" b="1" baseline="26455">
                <a:latin typeface="Arial"/>
                <a:cs typeface="Arial"/>
              </a:rPr>
              <a:t>nd</a:t>
            </a:r>
            <a:r>
              <a:rPr sz="1575" b="1" spc="232" baseline="2645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Plastic</a:t>
            </a:r>
            <a:r>
              <a:rPr sz="1600" b="1" spc="-15">
                <a:latin typeface="Arial"/>
                <a:cs typeface="Arial"/>
              </a:rPr>
              <a:t> </a:t>
            </a:r>
            <a:r>
              <a:rPr sz="1600" b="1" spc="-20">
                <a:latin typeface="Arial"/>
                <a:cs typeface="Arial"/>
              </a:rPr>
              <a:t>Free Beach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0725" y="2985338"/>
            <a:ext cx="2964180" cy="12471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600" b="1">
                <a:latin typeface="Arial"/>
                <a:cs typeface="Arial"/>
              </a:rPr>
              <a:t>at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Skoutari</a:t>
            </a:r>
            <a:r>
              <a:rPr sz="1600" b="1" spc="-4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Beach,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Paralimni</a:t>
            </a:r>
            <a:endParaRPr sz="16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600" b="1" spc="-10">
                <a:latin typeface="Arial"/>
                <a:cs typeface="Arial"/>
              </a:rPr>
              <a:t>‘NEFELI’</a:t>
            </a:r>
            <a:endParaRPr sz="1600">
              <a:latin typeface="Arial"/>
              <a:cs typeface="Arial"/>
            </a:endParaRPr>
          </a:p>
          <a:p>
            <a:pPr marL="12065" marR="5080" indent="3810" algn="ctr">
              <a:lnSpc>
                <a:spcPct val="100000"/>
              </a:lnSpc>
            </a:pPr>
            <a:r>
              <a:rPr sz="1600" b="1">
                <a:latin typeface="Arial"/>
                <a:cs typeface="Arial"/>
              </a:rPr>
              <a:t>aims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to raise</a:t>
            </a:r>
            <a:r>
              <a:rPr sz="1600" b="1" spc="-2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awareness </a:t>
            </a:r>
            <a:r>
              <a:rPr sz="1600" b="1">
                <a:latin typeface="Arial"/>
                <a:cs typeface="Arial"/>
              </a:rPr>
              <a:t>regarding</a:t>
            </a:r>
            <a:r>
              <a:rPr sz="1600" b="1" spc="-5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the</a:t>
            </a:r>
            <a:r>
              <a:rPr sz="1600" b="1" spc="-1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burning</a:t>
            </a:r>
            <a:r>
              <a:rPr sz="1600" b="1" spc="-7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issue</a:t>
            </a:r>
            <a:r>
              <a:rPr sz="1600" b="1" spc="-10">
                <a:latin typeface="Arial"/>
                <a:cs typeface="Arial"/>
              </a:rPr>
              <a:t> </a:t>
            </a:r>
            <a:r>
              <a:rPr sz="1600" b="1" spc="-25">
                <a:latin typeface="Arial"/>
                <a:cs typeface="Arial"/>
              </a:rPr>
              <a:t>of </a:t>
            </a:r>
            <a:r>
              <a:rPr sz="1600" b="1">
                <a:latin typeface="Arial"/>
                <a:cs typeface="Arial"/>
              </a:rPr>
              <a:t>plastic</a:t>
            </a:r>
            <a:r>
              <a:rPr sz="1600" b="1" spc="-2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pollution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in</a:t>
            </a:r>
            <a:r>
              <a:rPr sz="1600" b="1" spc="-1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our</a:t>
            </a:r>
            <a:r>
              <a:rPr sz="1600" b="1" spc="-10">
                <a:latin typeface="Arial"/>
                <a:cs typeface="Arial"/>
              </a:rPr>
              <a:t> seas.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53202" y="4464558"/>
            <a:ext cx="3710304" cy="1490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81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latin typeface="Arial"/>
                <a:cs typeface="Arial"/>
              </a:rPr>
              <a:t>Destination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Zero</a:t>
            </a:r>
            <a:r>
              <a:rPr sz="1600" b="1" spc="-2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Plastic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in</a:t>
            </a:r>
            <a:r>
              <a:rPr sz="1600" b="1" spc="-2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Cyprus</a:t>
            </a:r>
            <a:r>
              <a:rPr sz="1600" b="1" spc="50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The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continuation</a:t>
            </a:r>
            <a:r>
              <a:rPr sz="1600" b="1" spc="-6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of</a:t>
            </a:r>
            <a:r>
              <a:rPr sz="1600" b="1" spc="-2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the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Project</a:t>
            </a:r>
            <a:r>
              <a:rPr sz="1600" b="1" spc="-2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for</a:t>
            </a:r>
            <a:r>
              <a:rPr sz="1600" b="1" spc="-15">
                <a:latin typeface="Arial"/>
                <a:cs typeface="Arial"/>
              </a:rPr>
              <a:t> </a:t>
            </a:r>
            <a:r>
              <a:rPr sz="1600" b="1" spc="-25">
                <a:latin typeface="Arial"/>
                <a:cs typeface="Arial"/>
              </a:rPr>
              <a:t>the </a:t>
            </a:r>
            <a:r>
              <a:rPr sz="1600" b="1">
                <a:latin typeface="Arial"/>
                <a:cs typeface="Arial"/>
              </a:rPr>
              <a:t>next</a:t>
            </a:r>
            <a:r>
              <a:rPr sz="1600" b="1" spc="-2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3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years</a:t>
            </a:r>
            <a:r>
              <a:rPr sz="1600" b="1" spc="4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(1/06/2022-31/05/2025) </a:t>
            </a:r>
            <a:r>
              <a:rPr sz="1600" b="1">
                <a:latin typeface="Arial"/>
                <a:cs typeface="Arial"/>
              </a:rPr>
              <a:t>was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officially</a:t>
            </a:r>
            <a:r>
              <a:rPr sz="1600" b="1" spc="-3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announced</a:t>
            </a:r>
            <a:r>
              <a:rPr sz="1600" b="1" spc="-6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with</a:t>
            </a:r>
            <a:r>
              <a:rPr sz="1600" b="1" spc="-15">
                <a:latin typeface="Arial"/>
                <a:cs typeface="Arial"/>
              </a:rPr>
              <a:t> </a:t>
            </a:r>
            <a:r>
              <a:rPr sz="1600" b="1" spc="-25">
                <a:latin typeface="Arial"/>
                <a:cs typeface="Arial"/>
              </a:rPr>
              <a:t>the </a:t>
            </a:r>
            <a:r>
              <a:rPr sz="1600" b="1">
                <a:latin typeface="Arial"/>
                <a:cs typeface="Arial"/>
              </a:rPr>
              <a:t>extension</a:t>
            </a:r>
            <a:r>
              <a:rPr sz="1600" b="1" spc="-5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to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Larnaca,</a:t>
            </a:r>
            <a:r>
              <a:rPr sz="1600" b="1" spc="-4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Limassol</a:t>
            </a:r>
            <a:r>
              <a:rPr sz="1600" b="1" spc="-65">
                <a:latin typeface="Arial"/>
                <a:cs typeface="Arial"/>
              </a:rPr>
              <a:t> </a:t>
            </a:r>
            <a:r>
              <a:rPr sz="1600" b="1" spc="-50">
                <a:latin typeface="Arial"/>
                <a:cs typeface="Arial"/>
              </a:rPr>
              <a:t>&amp; </a:t>
            </a:r>
            <a:r>
              <a:rPr sz="1600" b="1" spc="-10">
                <a:latin typeface="Arial"/>
                <a:cs typeface="Arial"/>
              </a:rPr>
              <a:t>Paphos.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05035" y="2385187"/>
            <a:ext cx="2863215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b="1">
                <a:latin typeface="Arial"/>
                <a:cs typeface="Arial"/>
              </a:rPr>
              <a:t>Moderated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Panel</a:t>
            </a:r>
            <a:r>
              <a:rPr sz="1600" b="1" spc="-40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Discussion: </a:t>
            </a:r>
            <a:r>
              <a:rPr sz="1600" b="1">
                <a:latin typeface="Arial"/>
                <a:cs typeface="Arial"/>
              </a:rPr>
              <a:t>‘Destination</a:t>
            </a:r>
            <a:r>
              <a:rPr sz="1600" b="1" spc="-5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Zero</a:t>
            </a:r>
            <a:r>
              <a:rPr sz="1600" b="1" spc="-50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Plastic </a:t>
            </a:r>
            <a:r>
              <a:rPr sz="1600" b="1">
                <a:latin typeface="Arial"/>
                <a:cs typeface="Arial"/>
              </a:rPr>
              <a:t>Waste:</a:t>
            </a:r>
            <a:r>
              <a:rPr sz="1600" b="1" spc="-100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can</a:t>
            </a:r>
            <a:r>
              <a:rPr sz="1600" b="1" spc="-6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Cyprus</a:t>
            </a:r>
            <a:r>
              <a:rPr sz="1600" b="1" spc="-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Tourism </a:t>
            </a:r>
            <a:r>
              <a:rPr sz="1600" b="1">
                <a:latin typeface="Arial"/>
                <a:cs typeface="Arial"/>
              </a:rPr>
              <a:t>lead</a:t>
            </a:r>
            <a:r>
              <a:rPr sz="1600" b="1" spc="-2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the</a:t>
            </a:r>
            <a:r>
              <a:rPr sz="1600" b="1" spc="-10">
                <a:latin typeface="Arial"/>
                <a:cs typeface="Arial"/>
              </a:rPr>
              <a:t> </a:t>
            </a:r>
            <a:r>
              <a:rPr sz="1600" b="1" spc="-20">
                <a:latin typeface="Arial"/>
                <a:cs typeface="Arial"/>
              </a:rPr>
              <a:t>way?’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20630" y="5378297"/>
            <a:ext cx="177800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>
                <a:latin typeface="Arial"/>
                <a:cs typeface="Arial"/>
              </a:rPr>
              <a:t>Upcycling</a:t>
            </a:r>
            <a:r>
              <a:rPr sz="1600" b="1" spc="-7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Display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97293" y="596645"/>
            <a:ext cx="118110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latin typeface="Arial"/>
                <a:cs typeface="Arial"/>
              </a:rPr>
              <a:t>Phase</a:t>
            </a:r>
            <a:r>
              <a:rPr sz="1600" b="1" spc="-3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I</a:t>
            </a:r>
            <a:r>
              <a:rPr sz="1600" b="1" spc="-10">
                <a:latin typeface="Arial"/>
                <a:cs typeface="Arial"/>
              </a:rPr>
              <a:t> </a:t>
            </a:r>
            <a:r>
              <a:rPr sz="1600" b="1" spc="-25">
                <a:latin typeface="Arial"/>
                <a:cs typeface="Arial"/>
              </a:rPr>
              <a:t>was </a:t>
            </a:r>
            <a:r>
              <a:rPr sz="1600" b="1">
                <a:latin typeface="Arial"/>
                <a:cs typeface="Arial"/>
              </a:rPr>
              <a:t>wrapped</a:t>
            </a:r>
            <a:r>
              <a:rPr sz="1600" b="1" spc="-40">
                <a:latin typeface="Arial"/>
                <a:cs typeface="Arial"/>
              </a:rPr>
              <a:t> </a:t>
            </a:r>
            <a:r>
              <a:rPr sz="1600" b="1" spc="-25">
                <a:latin typeface="Arial"/>
                <a:cs typeface="Arial"/>
              </a:rPr>
              <a:t>up </a:t>
            </a:r>
            <a:r>
              <a:rPr lang="en-GB" sz="1600" b="1" spc="-25">
                <a:latin typeface="Arial"/>
                <a:cs typeface="Arial"/>
              </a:rPr>
              <a:t>with </a:t>
            </a:r>
            <a:r>
              <a:rPr lang="en-US" sz="1600" b="1">
                <a:latin typeface="Arial"/>
                <a:cs typeface="Arial"/>
                <a:hlinkClick r:id="rId12"/>
              </a:rPr>
              <a:t>great results!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7" name="Picture 27" descr="A picture containing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16F8D3A-FA9C-9028-F66B-B259778974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9586" y="1227859"/>
            <a:ext cx="80010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24234" y="2412302"/>
            <a:ext cx="2517140" cy="3444240"/>
          </a:xfrm>
          <a:custGeom>
            <a:avLst/>
            <a:gdLst/>
            <a:ahLst/>
            <a:cxnLst/>
            <a:rect l="l" t="t" r="r" b="b"/>
            <a:pathLst>
              <a:path w="2517140" h="3444240">
                <a:moveTo>
                  <a:pt x="692869" y="0"/>
                </a:moveTo>
                <a:lnTo>
                  <a:pt x="604350" y="80010"/>
                </a:lnTo>
                <a:lnTo>
                  <a:pt x="672367" y="92098"/>
                </a:lnTo>
                <a:lnTo>
                  <a:pt x="737872" y="104190"/>
                </a:lnTo>
                <a:lnTo>
                  <a:pt x="800975" y="116288"/>
                </a:lnTo>
                <a:lnTo>
                  <a:pt x="861783" y="128395"/>
                </a:lnTo>
                <a:lnTo>
                  <a:pt x="920404" y="140516"/>
                </a:lnTo>
                <a:lnTo>
                  <a:pt x="976944" y="152651"/>
                </a:lnTo>
                <a:lnTo>
                  <a:pt x="1031513" y="164806"/>
                </a:lnTo>
                <a:lnTo>
                  <a:pt x="1084218" y="176983"/>
                </a:lnTo>
                <a:lnTo>
                  <a:pt x="1135166" y="189185"/>
                </a:lnTo>
                <a:lnTo>
                  <a:pt x="1184465" y="201415"/>
                </a:lnTo>
                <a:lnTo>
                  <a:pt x="1232222" y="213677"/>
                </a:lnTo>
                <a:lnTo>
                  <a:pt x="1278547" y="225973"/>
                </a:lnTo>
                <a:lnTo>
                  <a:pt x="1323546" y="238308"/>
                </a:lnTo>
                <a:lnTo>
                  <a:pt x="1367326" y="250683"/>
                </a:lnTo>
                <a:lnTo>
                  <a:pt x="1409996" y="263102"/>
                </a:lnTo>
                <a:lnTo>
                  <a:pt x="1451664" y="275569"/>
                </a:lnTo>
                <a:lnTo>
                  <a:pt x="1492436" y="288085"/>
                </a:lnTo>
                <a:lnTo>
                  <a:pt x="1532422" y="300656"/>
                </a:lnTo>
                <a:lnTo>
                  <a:pt x="1610461" y="325970"/>
                </a:lnTo>
                <a:lnTo>
                  <a:pt x="1686644" y="351536"/>
                </a:lnTo>
                <a:lnTo>
                  <a:pt x="1725272" y="365326"/>
                </a:lnTo>
                <a:lnTo>
                  <a:pt x="1763727" y="380195"/>
                </a:lnTo>
                <a:lnTo>
                  <a:pt x="1801861" y="396106"/>
                </a:lnTo>
                <a:lnTo>
                  <a:pt x="1839529" y="413018"/>
                </a:lnTo>
                <a:lnTo>
                  <a:pt x="1876585" y="430893"/>
                </a:lnTo>
                <a:lnTo>
                  <a:pt x="1912882" y="449691"/>
                </a:lnTo>
                <a:lnTo>
                  <a:pt x="1948274" y="469373"/>
                </a:lnTo>
                <a:lnTo>
                  <a:pt x="1982614" y="489900"/>
                </a:lnTo>
                <a:lnTo>
                  <a:pt x="2015757" y="511233"/>
                </a:lnTo>
                <a:lnTo>
                  <a:pt x="2047555" y="533333"/>
                </a:lnTo>
                <a:lnTo>
                  <a:pt x="2106536" y="579675"/>
                </a:lnTo>
                <a:lnTo>
                  <a:pt x="2158385" y="628615"/>
                </a:lnTo>
                <a:lnTo>
                  <a:pt x="2201933" y="679838"/>
                </a:lnTo>
                <a:lnTo>
                  <a:pt x="2236009" y="733032"/>
                </a:lnTo>
                <a:lnTo>
                  <a:pt x="2259443" y="787882"/>
                </a:lnTo>
                <a:lnTo>
                  <a:pt x="2271065" y="844077"/>
                </a:lnTo>
                <a:lnTo>
                  <a:pt x="2272080" y="872580"/>
                </a:lnTo>
                <a:lnTo>
                  <a:pt x="2269704" y="901302"/>
                </a:lnTo>
                <a:lnTo>
                  <a:pt x="2254190" y="959245"/>
                </a:lnTo>
                <a:lnTo>
                  <a:pt x="2223352" y="1017593"/>
                </a:lnTo>
                <a:lnTo>
                  <a:pt x="2176022" y="1076031"/>
                </a:lnTo>
                <a:lnTo>
                  <a:pt x="2145805" y="1105186"/>
                </a:lnTo>
                <a:lnTo>
                  <a:pt x="2111027" y="1134247"/>
                </a:lnTo>
                <a:lnTo>
                  <a:pt x="2071540" y="1163174"/>
                </a:lnTo>
                <a:lnTo>
                  <a:pt x="2027198" y="1191928"/>
                </a:lnTo>
                <a:lnTo>
                  <a:pt x="1977855" y="1220470"/>
                </a:lnTo>
                <a:lnTo>
                  <a:pt x="1941435" y="1239983"/>
                </a:lnTo>
                <a:lnTo>
                  <a:pt x="1903457" y="1259518"/>
                </a:lnTo>
                <a:lnTo>
                  <a:pt x="1864011" y="1279083"/>
                </a:lnTo>
                <a:lnTo>
                  <a:pt x="1823188" y="1298686"/>
                </a:lnTo>
                <a:lnTo>
                  <a:pt x="1781077" y="1318335"/>
                </a:lnTo>
                <a:lnTo>
                  <a:pt x="1737767" y="1338039"/>
                </a:lnTo>
                <a:lnTo>
                  <a:pt x="1693348" y="1357805"/>
                </a:lnTo>
                <a:lnTo>
                  <a:pt x="1647910" y="1377643"/>
                </a:lnTo>
                <a:lnTo>
                  <a:pt x="1554335" y="1417564"/>
                </a:lnTo>
                <a:lnTo>
                  <a:pt x="1457758" y="1457869"/>
                </a:lnTo>
                <a:lnTo>
                  <a:pt x="1157192" y="1581748"/>
                </a:lnTo>
                <a:lnTo>
                  <a:pt x="1055781" y="1624250"/>
                </a:lnTo>
                <a:lnTo>
                  <a:pt x="1005250" y="1645764"/>
                </a:lnTo>
                <a:lnTo>
                  <a:pt x="954954" y="1667465"/>
                </a:lnTo>
                <a:lnTo>
                  <a:pt x="904984" y="1689362"/>
                </a:lnTo>
                <a:lnTo>
                  <a:pt x="855429" y="1711462"/>
                </a:lnTo>
                <a:lnTo>
                  <a:pt x="806379" y="1733773"/>
                </a:lnTo>
                <a:lnTo>
                  <a:pt x="757923" y="1756305"/>
                </a:lnTo>
                <a:lnTo>
                  <a:pt x="710151" y="1779065"/>
                </a:lnTo>
                <a:lnTo>
                  <a:pt x="663152" y="1802061"/>
                </a:lnTo>
                <a:lnTo>
                  <a:pt x="617017" y="1825303"/>
                </a:lnTo>
                <a:lnTo>
                  <a:pt x="571834" y="1848797"/>
                </a:lnTo>
                <a:lnTo>
                  <a:pt x="527694" y="1872553"/>
                </a:lnTo>
                <a:lnTo>
                  <a:pt x="484686" y="1896578"/>
                </a:lnTo>
                <a:lnTo>
                  <a:pt x="442900" y="1920881"/>
                </a:lnTo>
                <a:lnTo>
                  <a:pt x="402425" y="1945470"/>
                </a:lnTo>
                <a:lnTo>
                  <a:pt x="363351" y="1970354"/>
                </a:lnTo>
                <a:lnTo>
                  <a:pt x="325768" y="1995540"/>
                </a:lnTo>
                <a:lnTo>
                  <a:pt x="289766" y="2021038"/>
                </a:lnTo>
                <a:lnTo>
                  <a:pt x="255433" y="2046854"/>
                </a:lnTo>
                <a:lnTo>
                  <a:pt x="222860" y="2072998"/>
                </a:lnTo>
                <a:lnTo>
                  <a:pt x="192136" y="2099478"/>
                </a:lnTo>
                <a:lnTo>
                  <a:pt x="163351" y="2126302"/>
                </a:lnTo>
                <a:lnTo>
                  <a:pt x="136595" y="2153479"/>
                </a:lnTo>
                <a:lnTo>
                  <a:pt x="89526" y="2208921"/>
                </a:lnTo>
                <a:lnTo>
                  <a:pt x="51647" y="2265873"/>
                </a:lnTo>
                <a:lnTo>
                  <a:pt x="23676" y="2324399"/>
                </a:lnTo>
                <a:lnTo>
                  <a:pt x="6328" y="2384566"/>
                </a:lnTo>
                <a:lnTo>
                  <a:pt x="0" y="2444769"/>
                </a:lnTo>
                <a:lnTo>
                  <a:pt x="430" y="2474349"/>
                </a:lnTo>
                <a:lnTo>
                  <a:pt x="8080" y="2533735"/>
                </a:lnTo>
                <a:lnTo>
                  <a:pt x="24632" y="2593312"/>
                </a:lnTo>
                <a:lnTo>
                  <a:pt x="49902" y="2652951"/>
                </a:lnTo>
                <a:lnTo>
                  <a:pt x="83711" y="2712522"/>
                </a:lnTo>
                <a:lnTo>
                  <a:pt x="125875" y="2771894"/>
                </a:lnTo>
                <a:lnTo>
                  <a:pt x="150035" y="2801464"/>
                </a:lnTo>
                <a:lnTo>
                  <a:pt x="176215" y="2830937"/>
                </a:lnTo>
                <a:lnTo>
                  <a:pt x="204393" y="2860295"/>
                </a:lnTo>
                <a:lnTo>
                  <a:pt x="234547" y="2889522"/>
                </a:lnTo>
                <a:lnTo>
                  <a:pt x="266654" y="2918601"/>
                </a:lnTo>
                <a:lnTo>
                  <a:pt x="300691" y="2947518"/>
                </a:lnTo>
                <a:lnTo>
                  <a:pt x="336635" y="2976254"/>
                </a:lnTo>
                <a:lnTo>
                  <a:pt x="374464" y="3004795"/>
                </a:lnTo>
                <a:lnTo>
                  <a:pt x="414155" y="3033123"/>
                </a:lnTo>
                <a:lnTo>
                  <a:pt x="455686" y="3061223"/>
                </a:lnTo>
                <a:lnTo>
                  <a:pt x="499033" y="3089078"/>
                </a:lnTo>
                <a:lnTo>
                  <a:pt x="544174" y="3116672"/>
                </a:lnTo>
                <a:lnTo>
                  <a:pt x="591086" y="3143988"/>
                </a:lnTo>
                <a:lnTo>
                  <a:pt x="639747" y="3171011"/>
                </a:lnTo>
                <a:lnTo>
                  <a:pt x="690134" y="3197725"/>
                </a:lnTo>
                <a:lnTo>
                  <a:pt x="742223" y="3224112"/>
                </a:lnTo>
                <a:lnTo>
                  <a:pt x="795994" y="3250157"/>
                </a:lnTo>
                <a:lnTo>
                  <a:pt x="851422" y="3275843"/>
                </a:lnTo>
                <a:lnTo>
                  <a:pt x="908485" y="3301154"/>
                </a:lnTo>
                <a:lnTo>
                  <a:pt x="967160" y="3326074"/>
                </a:lnTo>
                <a:lnTo>
                  <a:pt x="1027425" y="3350587"/>
                </a:lnTo>
                <a:lnTo>
                  <a:pt x="1089257" y="3374677"/>
                </a:lnTo>
                <a:lnTo>
                  <a:pt x="1152633" y="3398326"/>
                </a:lnTo>
                <a:lnTo>
                  <a:pt x="1217531" y="3421519"/>
                </a:lnTo>
                <a:lnTo>
                  <a:pt x="1283927" y="3444240"/>
                </a:lnTo>
                <a:lnTo>
                  <a:pt x="1817962" y="3198431"/>
                </a:lnTo>
                <a:lnTo>
                  <a:pt x="1765758" y="3184367"/>
                </a:lnTo>
                <a:lnTo>
                  <a:pt x="1714132" y="3170034"/>
                </a:lnTo>
                <a:lnTo>
                  <a:pt x="1663113" y="3155431"/>
                </a:lnTo>
                <a:lnTo>
                  <a:pt x="1612730" y="3140559"/>
                </a:lnTo>
                <a:lnTo>
                  <a:pt x="1563015" y="3125415"/>
                </a:lnTo>
                <a:lnTo>
                  <a:pt x="1513996" y="3110000"/>
                </a:lnTo>
                <a:lnTo>
                  <a:pt x="1465703" y="3094313"/>
                </a:lnTo>
                <a:lnTo>
                  <a:pt x="1418166" y="3078353"/>
                </a:lnTo>
                <a:lnTo>
                  <a:pt x="1347773" y="3053382"/>
                </a:lnTo>
                <a:lnTo>
                  <a:pt x="1280805" y="3028268"/>
                </a:lnTo>
                <a:lnTo>
                  <a:pt x="1217202" y="3003022"/>
                </a:lnTo>
                <a:lnTo>
                  <a:pt x="1156904" y="2977657"/>
                </a:lnTo>
                <a:lnTo>
                  <a:pt x="1099850" y="2952185"/>
                </a:lnTo>
                <a:lnTo>
                  <a:pt x="1045979" y="2926617"/>
                </a:lnTo>
                <a:lnTo>
                  <a:pt x="995233" y="2900967"/>
                </a:lnTo>
                <a:lnTo>
                  <a:pt x="947549" y="2875246"/>
                </a:lnTo>
                <a:lnTo>
                  <a:pt x="902869" y="2849466"/>
                </a:lnTo>
                <a:lnTo>
                  <a:pt x="861131" y="2823641"/>
                </a:lnTo>
                <a:lnTo>
                  <a:pt x="822276" y="2797782"/>
                </a:lnTo>
                <a:lnTo>
                  <a:pt x="786243" y="2771901"/>
                </a:lnTo>
                <a:lnTo>
                  <a:pt x="752971" y="2746011"/>
                </a:lnTo>
                <a:lnTo>
                  <a:pt x="722401" y="2720124"/>
                </a:lnTo>
                <a:lnTo>
                  <a:pt x="669124" y="2668406"/>
                </a:lnTo>
                <a:lnTo>
                  <a:pt x="625928" y="2616848"/>
                </a:lnTo>
                <a:lnTo>
                  <a:pt x="592333" y="2565545"/>
                </a:lnTo>
                <a:lnTo>
                  <a:pt x="567854" y="2514596"/>
                </a:lnTo>
                <a:lnTo>
                  <a:pt x="552009" y="2464100"/>
                </a:lnTo>
                <a:lnTo>
                  <a:pt x="544316" y="2414153"/>
                </a:lnTo>
                <a:lnTo>
                  <a:pt x="543376" y="2389416"/>
                </a:lnTo>
                <a:lnTo>
                  <a:pt x="544293" y="2364854"/>
                </a:lnTo>
                <a:lnTo>
                  <a:pt x="551457" y="2316300"/>
                </a:lnTo>
                <a:lnTo>
                  <a:pt x="565324" y="2268590"/>
                </a:lnTo>
                <a:lnTo>
                  <a:pt x="585414" y="2221822"/>
                </a:lnTo>
                <a:lnTo>
                  <a:pt x="611244" y="2176092"/>
                </a:lnTo>
                <a:lnTo>
                  <a:pt x="642330" y="2131500"/>
                </a:lnTo>
                <a:lnTo>
                  <a:pt x="678190" y="2088143"/>
                </a:lnTo>
                <a:lnTo>
                  <a:pt x="718342" y="2046118"/>
                </a:lnTo>
                <a:lnTo>
                  <a:pt x="762304" y="2005525"/>
                </a:lnTo>
                <a:lnTo>
                  <a:pt x="809592" y="1966460"/>
                </a:lnTo>
                <a:lnTo>
                  <a:pt x="859725" y="1929022"/>
                </a:lnTo>
                <a:lnTo>
                  <a:pt x="912219" y="1893309"/>
                </a:lnTo>
                <a:lnTo>
                  <a:pt x="966593" y="1859417"/>
                </a:lnTo>
                <a:lnTo>
                  <a:pt x="1022364" y="1827446"/>
                </a:lnTo>
                <a:lnTo>
                  <a:pt x="1079049" y="1797493"/>
                </a:lnTo>
                <a:lnTo>
                  <a:pt x="1136166" y="1769657"/>
                </a:lnTo>
                <a:lnTo>
                  <a:pt x="1193232" y="1744034"/>
                </a:lnTo>
                <a:lnTo>
                  <a:pt x="1459993" y="1638121"/>
                </a:lnTo>
                <a:lnTo>
                  <a:pt x="1549578" y="1601987"/>
                </a:lnTo>
                <a:lnTo>
                  <a:pt x="1611386" y="1576401"/>
                </a:lnTo>
                <a:lnTo>
                  <a:pt x="1674359" y="1549649"/>
                </a:lnTo>
                <a:lnTo>
                  <a:pt x="1738064" y="1521754"/>
                </a:lnTo>
                <a:lnTo>
                  <a:pt x="1802068" y="1492742"/>
                </a:lnTo>
                <a:lnTo>
                  <a:pt x="1865938" y="1462637"/>
                </a:lnTo>
                <a:lnTo>
                  <a:pt x="1929243" y="1431465"/>
                </a:lnTo>
                <a:lnTo>
                  <a:pt x="1991550" y="1399251"/>
                </a:lnTo>
                <a:lnTo>
                  <a:pt x="2052426" y="1366019"/>
                </a:lnTo>
                <a:lnTo>
                  <a:pt x="2111439" y="1331795"/>
                </a:lnTo>
                <a:lnTo>
                  <a:pt x="2168156" y="1296604"/>
                </a:lnTo>
                <a:lnTo>
                  <a:pt x="2222145" y="1260470"/>
                </a:lnTo>
                <a:lnTo>
                  <a:pt x="2272974" y="1223419"/>
                </a:lnTo>
                <a:lnTo>
                  <a:pt x="2320210" y="1185476"/>
                </a:lnTo>
                <a:lnTo>
                  <a:pt x="2363420" y="1146665"/>
                </a:lnTo>
                <a:lnTo>
                  <a:pt x="2402173" y="1107012"/>
                </a:lnTo>
                <a:lnTo>
                  <a:pt x="2436035" y="1066541"/>
                </a:lnTo>
                <a:lnTo>
                  <a:pt x="2464574" y="1025278"/>
                </a:lnTo>
                <a:lnTo>
                  <a:pt x="2487359" y="983248"/>
                </a:lnTo>
                <a:lnTo>
                  <a:pt x="2503955" y="940475"/>
                </a:lnTo>
                <a:lnTo>
                  <a:pt x="2513931" y="896985"/>
                </a:lnTo>
                <a:lnTo>
                  <a:pt x="2516854" y="852802"/>
                </a:lnTo>
                <a:lnTo>
                  <a:pt x="2515536" y="830459"/>
                </a:lnTo>
                <a:lnTo>
                  <a:pt x="2507070" y="785285"/>
                </a:lnTo>
                <a:lnTo>
                  <a:pt x="2490470" y="739481"/>
                </a:lnTo>
                <a:lnTo>
                  <a:pt x="2465303" y="693072"/>
                </a:lnTo>
                <a:lnTo>
                  <a:pt x="2431138" y="646083"/>
                </a:lnTo>
                <a:lnTo>
                  <a:pt x="2387541" y="598539"/>
                </a:lnTo>
                <a:lnTo>
                  <a:pt x="2334081" y="550465"/>
                </a:lnTo>
                <a:lnTo>
                  <a:pt x="2303516" y="526237"/>
                </a:lnTo>
                <a:lnTo>
                  <a:pt x="2270324" y="501886"/>
                </a:lnTo>
                <a:lnTo>
                  <a:pt x="2234450" y="477415"/>
                </a:lnTo>
                <a:lnTo>
                  <a:pt x="2195839" y="452827"/>
                </a:lnTo>
                <a:lnTo>
                  <a:pt x="2154438" y="428126"/>
                </a:lnTo>
                <a:lnTo>
                  <a:pt x="2110193" y="403314"/>
                </a:lnTo>
                <a:lnTo>
                  <a:pt x="2063049" y="378394"/>
                </a:lnTo>
                <a:lnTo>
                  <a:pt x="2012953" y="353370"/>
                </a:lnTo>
                <a:lnTo>
                  <a:pt x="1959851" y="328245"/>
                </a:lnTo>
                <a:lnTo>
                  <a:pt x="1903687" y="303022"/>
                </a:lnTo>
                <a:lnTo>
                  <a:pt x="1812884" y="271748"/>
                </a:lnTo>
                <a:lnTo>
                  <a:pt x="1560644" y="194373"/>
                </a:lnTo>
                <a:lnTo>
                  <a:pt x="1177222" y="95567"/>
                </a:lnTo>
                <a:lnTo>
                  <a:pt x="69286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1355" y="2083216"/>
            <a:ext cx="1472565" cy="83820"/>
          </a:xfrm>
          <a:custGeom>
            <a:avLst/>
            <a:gdLst/>
            <a:ahLst/>
            <a:cxnLst/>
            <a:rect l="l" t="t" r="r" b="b"/>
            <a:pathLst>
              <a:path w="1472565" h="83819">
                <a:moveTo>
                  <a:pt x="126613" y="0"/>
                </a:moveTo>
                <a:lnTo>
                  <a:pt x="41283" y="470"/>
                </a:lnTo>
                <a:lnTo>
                  <a:pt x="0" y="980"/>
                </a:lnTo>
                <a:lnTo>
                  <a:pt x="0" y="62956"/>
                </a:lnTo>
                <a:lnTo>
                  <a:pt x="102908" y="59545"/>
                </a:lnTo>
                <a:lnTo>
                  <a:pt x="394479" y="55575"/>
                </a:lnTo>
                <a:lnTo>
                  <a:pt x="848982" y="60438"/>
                </a:lnTo>
                <a:lnTo>
                  <a:pt x="1440688" y="83530"/>
                </a:lnTo>
                <a:lnTo>
                  <a:pt x="1472184" y="48224"/>
                </a:lnTo>
                <a:lnTo>
                  <a:pt x="1246513" y="35491"/>
                </a:lnTo>
                <a:lnTo>
                  <a:pt x="1079843" y="26972"/>
                </a:lnTo>
                <a:lnTo>
                  <a:pt x="916229" y="19444"/>
                </a:lnTo>
                <a:lnTo>
                  <a:pt x="756433" y="13003"/>
                </a:lnTo>
                <a:lnTo>
                  <a:pt x="601213" y="7745"/>
                </a:lnTo>
                <a:lnTo>
                  <a:pt x="500650" y="4944"/>
                </a:lnTo>
                <a:lnTo>
                  <a:pt x="402684" y="2741"/>
                </a:lnTo>
                <a:lnTo>
                  <a:pt x="307539" y="1164"/>
                </a:lnTo>
                <a:lnTo>
                  <a:pt x="215440" y="240"/>
                </a:lnTo>
                <a:lnTo>
                  <a:pt x="126613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7780" y="2167889"/>
            <a:ext cx="2072639" cy="247015"/>
          </a:xfrm>
          <a:custGeom>
            <a:avLst/>
            <a:gdLst/>
            <a:ahLst/>
            <a:cxnLst/>
            <a:rect l="l" t="t" r="r" b="b"/>
            <a:pathLst>
              <a:path w="2072639" h="247014">
                <a:moveTo>
                  <a:pt x="37211" y="0"/>
                </a:moveTo>
                <a:lnTo>
                  <a:pt x="0" y="34417"/>
                </a:lnTo>
                <a:lnTo>
                  <a:pt x="237860" y="50605"/>
                </a:lnTo>
                <a:lnTo>
                  <a:pt x="385909" y="61570"/>
                </a:lnTo>
                <a:lnTo>
                  <a:pt x="486714" y="69580"/>
                </a:lnTo>
                <a:lnTo>
                  <a:pt x="589138" y="78251"/>
                </a:lnTo>
                <a:lnTo>
                  <a:pt x="693125" y="87667"/>
                </a:lnTo>
                <a:lnTo>
                  <a:pt x="798620" y="97915"/>
                </a:lnTo>
                <a:lnTo>
                  <a:pt x="971286" y="116040"/>
                </a:lnTo>
                <a:lnTo>
                  <a:pt x="1142324" y="134844"/>
                </a:lnTo>
                <a:lnTo>
                  <a:pt x="1304078" y="153487"/>
                </a:lnTo>
                <a:lnTo>
                  <a:pt x="1456929" y="172043"/>
                </a:lnTo>
                <a:lnTo>
                  <a:pt x="1601258" y="190587"/>
                </a:lnTo>
                <a:lnTo>
                  <a:pt x="1692931" y="202979"/>
                </a:lnTo>
                <a:lnTo>
                  <a:pt x="1781097" y="215421"/>
                </a:lnTo>
                <a:lnTo>
                  <a:pt x="1865870" y="227935"/>
                </a:lnTo>
                <a:lnTo>
                  <a:pt x="1947363" y="240542"/>
                </a:lnTo>
                <a:lnTo>
                  <a:pt x="1986915" y="246887"/>
                </a:lnTo>
                <a:lnTo>
                  <a:pt x="2072640" y="166497"/>
                </a:lnTo>
                <a:lnTo>
                  <a:pt x="2020864" y="159273"/>
                </a:lnTo>
                <a:lnTo>
                  <a:pt x="1968478" y="152407"/>
                </a:lnTo>
                <a:lnTo>
                  <a:pt x="1915585" y="145899"/>
                </a:lnTo>
                <a:lnTo>
                  <a:pt x="1862290" y="139749"/>
                </a:lnTo>
                <a:lnTo>
                  <a:pt x="1808698" y="133956"/>
                </a:lnTo>
                <a:lnTo>
                  <a:pt x="1754912" y="128521"/>
                </a:lnTo>
                <a:lnTo>
                  <a:pt x="1701038" y="123444"/>
                </a:lnTo>
                <a:lnTo>
                  <a:pt x="1431768" y="99757"/>
                </a:lnTo>
                <a:lnTo>
                  <a:pt x="1141952" y="76014"/>
                </a:lnTo>
                <a:lnTo>
                  <a:pt x="836536" y="52736"/>
                </a:lnTo>
                <a:lnTo>
                  <a:pt x="573676" y="34069"/>
                </a:lnTo>
                <a:lnTo>
                  <a:pt x="306280" y="16389"/>
                </a:lnTo>
                <a:lnTo>
                  <a:pt x="3721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39690" y="5667375"/>
            <a:ext cx="5072380" cy="850900"/>
          </a:xfrm>
          <a:custGeom>
            <a:avLst/>
            <a:gdLst/>
            <a:ahLst/>
            <a:cxnLst/>
            <a:rect l="l" t="t" r="r" b="b"/>
            <a:pathLst>
              <a:path w="5072380" h="850900">
                <a:moveTo>
                  <a:pt x="585724" y="0"/>
                </a:moveTo>
                <a:lnTo>
                  <a:pt x="0" y="266280"/>
                </a:lnTo>
                <a:lnTo>
                  <a:pt x="45445" y="277653"/>
                </a:lnTo>
                <a:lnTo>
                  <a:pt x="91317" y="288857"/>
                </a:lnTo>
                <a:lnTo>
                  <a:pt x="137613" y="299885"/>
                </a:lnTo>
                <a:lnTo>
                  <a:pt x="184335" y="310727"/>
                </a:lnTo>
                <a:lnTo>
                  <a:pt x="231481" y="321375"/>
                </a:lnTo>
                <a:lnTo>
                  <a:pt x="279051" y="331820"/>
                </a:lnTo>
                <a:lnTo>
                  <a:pt x="327046" y="342053"/>
                </a:lnTo>
                <a:lnTo>
                  <a:pt x="375464" y="352064"/>
                </a:lnTo>
                <a:lnTo>
                  <a:pt x="424306" y="361846"/>
                </a:lnTo>
                <a:lnTo>
                  <a:pt x="473572" y="371390"/>
                </a:lnTo>
                <a:lnTo>
                  <a:pt x="523260" y="380686"/>
                </a:lnTo>
                <a:lnTo>
                  <a:pt x="573372" y="389725"/>
                </a:lnTo>
                <a:lnTo>
                  <a:pt x="623905" y="398500"/>
                </a:lnTo>
                <a:lnTo>
                  <a:pt x="674861" y="407000"/>
                </a:lnTo>
                <a:lnTo>
                  <a:pt x="726240" y="415218"/>
                </a:lnTo>
                <a:lnTo>
                  <a:pt x="778039" y="423144"/>
                </a:lnTo>
                <a:lnTo>
                  <a:pt x="830261" y="430770"/>
                </a:lnTo>
                <a:lnTo>
                  <a:pt x="882904" y="438086"/>
                </a:lnTo>
                <a:lnTo>
                  <a:pt x="1954893" y="566572"/>
                </a:lnTo>
                <a:lnTo>
                  <a:pt x="2780934" y="637079"/>
                </a:lnTo>
                <a:lnTo>
                  <a:pt x="3312296" y="666786"/>
                </a:lnTo>
                <a:lnTo>
                  <a:pt x="3500246" y="672871"/>
                </a:lnTo>
                <a:lnTo>
                  <a:pt x="3294634" y="850392"/>
                </a:lnTo>
                <a:lnTo>
                  <a:pt x="5071871" y="609879"/>
                </a:lnTo>
                <a:lnTo>
                  <a:pt x="4123182" y="163207"/>
                </a:lnTo>
                <a:lnTo>
                  <a:pt x="3991737" y="272008"/>
                </a:lnTo>
                <a:lnTo>
                  <a:pt x="3670502" y="269771"/>
                </a:lnTo>
                <a:lnTo>
                  <a:pt x="2851277" y="243374"/>
                </a:lnTo>
                <a:lnTo>
                  <a:pt x="1750778" y="163293"/>
                </a:lnTo>
                <a:lnTo>
                  <a:pt x="58572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-2256" y="582668"/>
            <a:ext cx="999490" cy="1455420"/>
            <a:chOff x="47371" y="1312291"/>
            <a:chExt cx="999490" cy="14554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" y="2282952"/>
              <a:ext cx="97536" cy="4846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371" y="1312291"/>
              <a:ext cx="999490" cy="997585"/>
            </a:xfrm>
            <a:custGeom>
              <a:avLst/>
              <a:gdLst/>
              <a:ahLst/>
              <a:cxnLst/>
              <a:rect l="l" t="t" r="r" b="b"/>
              <a:pathLst>
                <a:path w="999490" h="997585">
                  <a:moveTo>
                    <a:pt x="498792" y="0"/>
                  </a:moveTo>
                  <a:lnTo>
                    <a:pt x="458430" y="8096"/>
                  </a:lnTo>
                  <a:lnTo>
                    <a:pt x="423545" y="32384"/>
                  </a:lnTo>
                  <a:lnTo>
                    <a:pt x="32385" y="423290"/>
                  </a:lnTo>
                  <a:lnTo>
                    <a:pt x="8096" y="458176"/>
                  </a:lnTo>
                  <a:lnTo>
                    <a:pt x="0" y="498538"/>
                  </a:lnTo>
                  <a:lnTo>
                    <a:pt x="8096" y="539376"/>
                  </a:lnTo>
                  <a:lnTo>
                    <a:pt x="32385" y="575690"/>
                  </a:lnTo>
                  <a:lnTo>
                    <a:pt x="423545" y="966596"/>
                  </a:lnTo>
                  <a:lnTo>
                    <a:pt x="458430" y="989456"/>
                  </a:lnTo>
                  <a:lnTo>
                    <a:pt x="498792" y="997076"/>
                  </a:lnTo>
                  <a:lnTo>
                    <a:pt x="539630" y="989456"/>
                  </a:lnTo>
                  <a:lnTo>
                    <a:pt x="575945" y="966596"/>
                  </a:lnTo>
                  <a:lnTo>
                    <a:pt x="967104" y="575690"/>
                  </a:lnTo>
                  <a:lnTo>
                    <a:pt x="991393" y="539376"/>
                  </a:lnTo>
                  <a:lnTo>
                    <a:pt x="999490" y="498538"/>
                  </a:lnTo>
                  <a:lnTo>
                    <a:pt x="991393" y="458176"/>
                  </a:lnTo>
                  <a:lnTo>
                    <a:pt x="967104" y="423290"/>
                  </a:lnTo>
                  <a:lnTo>
                    <a:pt x="575945" y="32384"/>
                  </a:lnTo>
                  <a:lnTo>
                    <a:pt x="539630" y="8096"/>
                  </a:lnTo>
                  <a:lnTo>
                    <a:pt x="498792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4111" y="1395984"/>
              <a:ext cx="829310" cy="832485"/>
            </a:xfrm>
            <a:custGeom>
              <a:avLst/>
              <a:gdLst/>
              <a:ahLst/>
              <a:cxnLst/>
              <a:rect l="l" t="t" r="r" b="b"/>
              <a:pathLst>
                <a:path w="829310" h="832485">
                  <a:moveTo>
                    <a:pt x="424700" y="0"/>
                  </a:moveTo>
                  <a:lnTo>
                    <a:pt x="404355" y="0"/>
                  </a:lnTo>
                  <a:lnTo>
                    <a:pt x="399275" y="5079"/>
                  </a:lnTo>
                  <a:lnTo>
                    <a:pt x="7632" y="400685"/>
                  </a:lnTo>
                  <a:lnTo>
                    <a:pt x="2539" y="403351"/>
                  </a:lnTo>
                  <a:lnTo>
                    <a:pt x="0" y="408431"/>
                  </a:lnTo>
                  <a:lnTo>
                    <a:pt x="0" y="421131"/>
                  </a:lnTo>
                  <a:lnTo>
                    <a:pt x="2539" y="426212"/>
                  </a:lnTo>
                  <a:lnTo>
                    <a:pt x="7632" y="431418"/>
                  </a:lnTo>
                  <a:lnTo>
                    <a:pt x="404355" y="829563"/>
                  </a:lnTo>
                  <a:lnTo>
                    <a:pt x="411988" y="832103"/>
                  </a:lnTo>
                  <a:lnTo>
                    <a:pt x="417067" y="832103"/>
                  </a:lnTo>
                  <a:lnTo>
                    <a:pt x="424700" y="829563"/>
                  </a:lnTo>
                  <a:lnTo>
                    <a:pt x="467995" y="786129"/>
                  </a:lnTo>
                  <a:lnTo>
                    <a:pt x="404355" y="786129"/>
                  </a:lnTo>
                  <a:lnTo>
                    <a:pt x="399275" y="781050"/>
                  </a:lnTo>
                  <a:lnTo>
                    <a:pt x="50863" y="428751"/>
                  </a:lnTo>
                  <a:lnTo>
                    <a:pt x="45770" y="426212"/>
                  </a:lnTo>
                  <a:lnTo>
                    <a:pt x="43230" y="421131"/>
                  </a:lnTo>
                  <a:lnTo>
                    <a:pt x="43230" y="410971"/>
                  </a:lnTo>
                  <a:lnTo>
                    <a:pt x="45770" y="405891"/>
                  </a:lnTo>
                  <a:lnTo>
                    <a:pt x="50863" y="400685"/>
                  </a:lnTo>
                  <a:lnTo>
                    <a:pt x="399275" y="48513"/>
                  </a:lnTo>
                  <a:lnTo>
                    <a:pt x="404355" y="43433"/>
                  </a:lnTo>
                  <a:lnTo>
                    <a:pt x="467750" y="43433"/>
                  </a:lnTo>
                  <a:lnTo>
                    <a:pt x="429780" y="5079"/>
                  </a:lnTo>
                  <a:lnTo>
                    <a:pt x="424700" y="0"/>
                  </a:lnTo>
                  <a:close/>
                </a:path>
                <a:path w="829310" h="832485">
                  <a:moveTo>
                    <a:pt x="467750" y="43433"/>
                  </a:moveTo>
                  <a:lnTo>
                    <a:pt x="424700" y="43433"/>
                  </a:lnTo>
                  <a:lnTo>
                    <a:pt x="427240" y="48513"/>
                  </a:lnTo>
                  <a:lnTo>
                    <a:pt x="778192" y="400685"/>
                  </a:lnTo>
                  <a:lnTo>
                    <a:pt x="783285" y="405891"/>
                  </a:lnTo>
                  <a:lnTo>
                    <a:pt x="785825" y="410971"/>
                  </a:lnTo>
                  <a:lnTo>
                    <a:pt x="785825" y="418591"/>
                  </a:lnTo>
                  <a:lnTo>
                    <a:pt x="783285" y="423671"/>
                  </a:lnTo>
                  <a:lnTo>
                    <a:pt x="427240" y="781050"/>
                  </a:lnTo>
                  <a:lnTo>
                    <a:pt x="424700" y="786129"/>
                  </a:lnTo>
                  <a:lnTo>
                    <a:pt x="467995" y="786129"/>
                  </a:lnTo>
                  <a:lnTo>
                    <a:pt x="821423" y="431418"/>
                  </a:lnTo>
                  <a:lnTo>
                    <a:pt x="826516" y="426212"/>
                  </a:lnTo>
                  <a:lnTo>
                    <a:pt x="829056" y="418591"/>
                  </a:lnTo>
                  <a:lnTo>
                    <a:pt x="829056" y="410971"/>
                  </a:lnTo>
                  <a:lnTo>
                    <a:pt x="826516" y="405891"/>
                  </a:lnTo>
                  <a:lnTo>
                    <a:pt x="821423" y="400685"/>
                  </a:lnTo>
                  <a:lnTo>
                    <a:pt x="467750" y="4343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0324" y="957769"/>
            <a:ext cx="476884" cy="259686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2022</a:t>
            </a:r>
            <a:endParaRPr sz="1600">
              <a:latin typeface="Arial"/>
              <a:cs typeface="Arial"/>
              <a:hlinkClick r:id="rId3"/>
            </a:endParaRPr>
          </a:p>
        </p:txBody>
      </p:sp>
      <p:pic>
        <p:nvPicPr>
          <p:cNvPr id="11" name="object 11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3952" y="5821679"/>
            <a:ext cx="1853183" cy="103631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5" y="3429000"/>
            <a:ext cx="4160877" cy="3168892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9" name="object 19"/>
          <p:cNvSpPr txBox="1"/>
          <p:nvPr/>
        </p:nvSpPr>
        <p:spPr>
          <a:xfrm>
            <a:off x="2044480" y="88709"/>
            <a:ext cx="5817501" cy="763029"/>
          </a:xfrm>
          <a:prstGeom prst="rect">
            <a:avLst/>
          </a:prstGeom>
        </p:spPr>
        <p:txBody>
          <a:bodyPr vert="horz" wrap="square" lIns="0" tIns="13970" rIns="0" bIns="0" rtlCol="0" anchor="ctr">
            <a:spAutoFit/>
          </a:bodyPr>
          <a:lstStyle/>
          <a:p>
            <a:pPr marL="12700" marR="5080" algn="ctr">
              <a:spcBef>
                <a:spcPts val="110"/>
              </a:spcBef>
            </a:pPr>
            <a:r>
              <a:rPr lang="en-US" sz="1600" b="1">
                <a:solidFill>
                  <a:schemeClr val="tx1"/>
                </a:solidFill>
                <a:latin typeface="Arial"/>
                <a:cs typeface="Arial"/>
              </a:rPr>
              <a:t>World Tourism Day Celebration: Rethinking Tourism </a:t>
            </a:r>
            <a:endParaRPr lang="en-US" sz="160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10"/>
              </a:spcBef>
            </a:pPr>
            <a:r>
              <a:rPr lang="en-GB" sz="1600" b="1" spc="-10">
                <a:solidFill>
                  <a:schemeClr val="tx1"/>
                </a:solidFill>
                <a:latin typeface="Arial"/>
                <a:cs typeface="Arial"/>
              </a:rPr>
              <a:t>Tuesday </a:t>
            </a:r>
            <a:r>
              <a:rPr lang="en-US" sz="1600" b="1" spc="-10">
                <a:solidFill>
                  <a:schemeClr val="tx1"/>
                </a:solidFill>
                <a:latin typeface="Arial"/>
                <a:cs typeface="Arial"/>
              </a:rPr>
              <a:t>27</a:t>
            </a:r>
            <a:r>
              <a:rPr sz="1600" b="1" spc="-1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en-US" sz="1600" b="1" spc="-10">
                <a:solidFill>
                  <a:schemeClr val="tx1"/>
                </a:solidFill>
                <a:latin typeface="Arial"/>
                <a:cs typeface="Arial"/>
              </a:rPr>
              <a:t>9</a:t>
            </a:r>
            <a:r>
              <a:rPr sz="1600" b="1" spc="-10">
                <a:solidFill>
                  <a:schemeClr val="tx1"/>
                </a:solidFill>
                <a:latin typeface="Arial"/>
                <a:cs typeface="Arial"/>
              </a:rPr>
              <a:t>.2022</a:t>
            </a:r>
            <a:endParaRPr sz="1600">
              <a:solidFill>
                <a:schemeClr val="tx1"/>
              </a:solidFill>
              <a:latin typeface="Arial"/>
              <a:cs typeface="Arial"/>
            </a:endParaRPr>
          </a:p>
          <a:p>
            <a:pPr marL="4445" algn="ctr">
              <a:lnSpc>
                <a:spcPts val="1875"/>
              </a:lnSpc>
            </a:pPr>
            <a:r>
              <a:rPr lang="en-US" sz="1600" b="1">
                <a:solidFill>
                  <a:schemeClr val="tx1"/>
                </a:solidFill>
                <a:latin typeface="Arial"/>
                <a:cs typeface="Arial"/>
              </a:rPr>
              <a:t>Larnaka</a:t>
            </a:r>
            <a:endParaRPr sz="16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A42A54-860A-E36B-1028-2AD2B884B9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59" y="4005497"/>
            <a:ext cx="2427962" cy="1659354"/>
          </a:xfrm>
          <a:prstGeom prst="rect">
            <a:avLst/>
          </a:prstGeom>
          <a:effectLst>
            <a:outerShdw blurRad="2794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69FC327-CED8-BBF4-B781-15E6113BE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438" y="652837"/>
            <a:ext cx="1419774" cy="236331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78BDB6-3B93-07DF-5C6A-80618FEC600F}"/>
              </a:ext>
            </a:extLst>
          </p:cNvPr>
          <p:cNvSpPr txBox="1"/>
          <p:nvPr/>
        </p:nvSpPr>
        <p:spPr>
          <a:xfrm>
            <a:off x="2587514" y="903153"/>
            <a:ext cx="527446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The festive event was organized by CSTI with the support of the Larnaka Tourism Board &amp; Larnaka Municipality under the auspices of the Deputy Ministry of Tourism. We are grateful to all that contributed to the success of the event &amp; made us rethink tourism &amp; the tourism product of our country. 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6" name="Εικόνα 19" descr="Εικόνα που περιέχει κείμενο, διαφορετικός, κατάστημα, αρκ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087CAFE4-AF2B-25B1-728F-2EA2760604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2010" y="290909"/>
            <a:ext cx="4213307" cy="3376071"/>
          </a:xfrm>
          <a:prstGeom prst="rect">
            <a:avLst/>
          </a:prstGeom>
        </p:spPr>
      </p:pic>
      <p:pic>
        <p:nvPicPr>
          <p:cNvPr id="20" name="Εικόνα 21" descr="Εικόνα που περιέχει πίνακας, τραπέζι τραπεζαρίας&#10;&#10;Περιγραφή που δημιουργήθηκε αυτόματα">
            <a:extLst>
              <a:ext uri="{FF2B5EF4-FFF2-40B4-BE49-F238E27FC236}">
                <a16:creationId xmlns:a16="http://schemas.microsoft.com/office/drawing/2014/main" id="{F56E0141-0257-83C3-1589-73C30EDAF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9775" y="4002881"/>
            <a:ext cx="2445544" cy="1662113"/>
          </a:xfrm>
          <a:prstGeom prst="rect">
            <a:avLst/>
          </a:prstGeom>
        </p:spPr>
      </p:pic>
      <p:pic>
        <p:nvPicPr>
          <p:cNvPr id="13" name="Picture 16" descr="A picture containing text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7C20FB6D-7FBE-1BAD-9A58-AE8AC132E5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5529" y="4345132"/>
            <a:ext cx="80010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0554" y="2515688"/>
            <a:ext cx="2517140" cy="3444240"/>
          </a:xfrm>
          <a:custGeom>
            <a:avLst/>
            <a:gdLst/>
            <a:ahLst/>
            <a:cxnLst/>
            <a:rect l="l" t="t" r="r" b="b"/>
            <a:pathLst>
              <a:path w="2517140" h="3444240">
                <a:moveTo>
                  <a:pt x="692869" y="0"/>
                </a:moveTo>
                <a:lnTo>
                  <a:pt x="604350" y="80010"/>
                </a:lnTo>
                <a:lnTo>
                  <a:pt x="672367" y="92098"/>
                </a:lnTo>
                <a:lnTo>
                  <a:pt x="737872" y="104190"/>
                </a:lnTo>
                <a:lnTo>
                  <a:pt x="800975" y="116288"/>
                </a:lnTo>
                <a:lnTo>
                  <a:pt x="861783" y="128395"/>
                </a:lnTo>
                <a:lnTo>
                  <a:pt x="920404" y="140516"/>
                </a:lnTo>
                <a:lnTo>
                  <a:pt x="976944" y="152651"/>
                </a:lnTo>
                <a:lnTo>
                  <a:pt x="1031513" y="164806"/>
                </a:lnTo>
                <a:lnTo>
                  <a:pt x="1084218" y="176983"/>
                </a:lnTo>
                <a:lnTo>
                  <a:pt x="1135166" y="189185"/>
                </a:lnTo>
                <a:lnTo>
                  <a:pt x="1184465" y="201415"/>
                </a:lnTo>
                <a:lnTo>
                  <a:pt x="1232222" y="213677"/>
                </a:lnTo>
                <a:lnTo>
                  <a:pt x="1278547" y="225973"/>
                </a:lnTo>
                <a:lnTo>
                  <a:pt x="1323546" y="238308"/>
                </a:lnTo>
                <a:lnTo>
                  <a:pt x="1367326" y="250683"/>
                </a:lnTo>
                <a:lnTo>
                  <a:pt x="1409996" y="263102"/>
                </a:lnTo>
                <a:lnTo>
                  <a:pt x="1451664" y="275569"/>
                </a:lnTo>
                <a:lnTo>
                  <a:pt x="1492436" y="288085"/>
                </a:lnTo>
                <a:lnTo>
                  <a:pt x="1532422" y="300656"/>
                </a:lnTo>
                <a:lnTo>
                  <a:pt x="1610461" y="325970"/>
                </a:lnTo>
                <a:lnTo>
                  <a:pt x="1686644" y="351536"/>
                </a:lnTo>
                <a:lnTo>
                  <a:pt x="1725272" y="365326"/>
                </a:lnTo>
                <a:lnTo>
                  <a:pt x="1763727" y="380195"/>
                </a:lnTo>
                <a:lnTo>
                  <a:pt x="1801861" y="396106"/>
                </a:lnTo>
                <a:lnTo>
                  <a:pt x="1839529" y="413018"/>
                </a:lnTo>
                <a:lnTo>
                  <a:pt x="1876585" y="430893"/>
                </a:lnTo>
                <a:lnTo>
                  <a:pt x="1912882" y="449691"/>
                </a:lnTo>
                <a:lnTo>
                  <a:pt x="1948274" y="469373"/>
                </a:lnTo>
                <a:lnTo>
                  <a:pt x="1982614" y="489900"/>
                </a:lnTo>
                <a:lnTo>
                  <a:pt x="2015757" y="511233"/>
                </a:lnTo>
                <a:lnTo>
                  <a:pt x="2047555" y="533333"/>
                </a:lnTo>
                <a:lnTo>
                  <a:pt x="2106536" y="579675"/>
                </a:lnTo>
                <a:lnTo>
                  <a:pt x="2158385" y="628615"/>
                </a:lnTo>
                <a:lnTo>
                  <a:pt x="2201933" y="679838"/>
                </a:lnTo>
                <a:lnTo>
                  <a:pt x="2236009" y="733032"/>
                </a:lnTo>
                <a:lnTo>
                  <a:pt x="2259443" y="787882"/>
                </a:lnTo>
                <a:lnTo>
                  <a:pt x="2271065" y="844077"/>
                </a:lnTo>
                <a:lnTo>
                  <a:pt x="2272080" y="872580"/>
                </a:lnTo>
                <a:lnTo>
                  <a:pt x="2269704" y="901302"/>
                </a:lnTo>
                <a:lnTo>
                  <a:pt x="2254190" y="959245"/>
                </a:lnTo>
                <a:lnTo>
                  <a:pt x="2223352" y="1017593"/>
                </a:lnTo>
                <a:lnTo>
                  <a:pt x="2176022" y="1076031"/>
                </a:lnTo>
                <a:lnTo>
                  <a:pt x="2145805" y="1105186"/>
                </a:lnTo>
                <a:lnTo>
                  <a:pt x="2111027" y="1134247"/>
                </a:lnTo>
                <a:lnTo>
                  <a:pt x="2071540" y="1163174"/>
                </a:lnTo>
                <a:lnTo>
                  <a:pt x="2027198" y="1191928"/>
                </a:lnTo>
                <a:lnTo>
                  <a:pt x="1977855" y="1220470"/>
                </a:lnTo>
                <a:lnTo>
                  <a:pt x="1941435" y="1239983"/>
                </a:lnTo>
                <a:lnTo>
                  <a:pt x="1903457" y="1259518"/>
                </a:lnTo>
                <a:lnTo>
                  <a:pt x="1864011" y="1279083"/>
                </a:lnTo>
                <a:lnTo>
                  <a:pt x="1823188" y="1298686"/>
                </a:lnTo>
                <a:lnTo>
                  <a:pt x="1781077" y="1318335"/>
                </a:lnTo>
                <a:lnTo>
                  <a:pt x="1737767" y="1338039"/>
                </a:lnTo>
                <a:lnTo>
                  <a:pt x="1693348" y="1357805"/>
                </a:lnTo>
                <a:lnTo>
                  <a:pt x="1647910" y="1377643"/>
                </a:lnTo>
                <a:lnTo>
                  <a:pt x="1554335" y="1417564"/>
                </a:lnTo>
                <a:lnTo>
                  <a:pt x="1457758" y="1457869"/>
                </a:lnTo>
                <a:lnTo>
                  <a:pt x="1157192" y="1581748"/>
                </a:lnTo>
                <a:lnTo>
                  <a:pt x="1055781" y="1624250"/>
                </a:lnTo>
                <a:lnTo>
                  <a:pt x="1005250" y="1645764"/>
                </a:lnTo>
                <a:lnTo>
                  <a:pt x="954954" y="1667465"/>
                </a:lnTo>
                <a:lnTo>
                  <a:pt x="904984" y="1689362"/>
                </a:lnTo>
                <a:lnTo>
                  <a:pt x="855429" y="1711462"/>
                </a:lnTo>
                <a:lnTo>
                  <a:pt x="806379" y="1733773"/>
                </a:lnTo>
                <a:lnTo>
                  <a:pt x="757923" y="1756305"/>
                </a:lnTo>
                <a:lnTo>
                  <a:pt x="710151" y="1779065"/>
                </a:lnTo>
                <a:lnTo>
                  <a:pt x="663152" y="1802061"/>
                </a:lnTo>
                <a:lnTo>
                  <a:pt x="617017" y="1825303"/>
                </a:lnTo>
                <a:lnTo>
                  <a:pt x="571834" y="1848797"/>
                </a:lnTo>
                <a:lnTo>
                  <a:pt x="527694" y="1872553"/>
                </a:lnTo>
                <a:lnTo>
                  <a:pt x="484686" y="1896578"/>
                </a:lnTo>
                <a:lnTo>
                  <a:pt x="442900" y="1920881"/>
                </a:lnTo>
                <a:lnTo>
                  <a:pt x="402425" y="1945470"/>
                </a:lnTo>
                <a:lnTo>
                  <a:pt x="363351" y="1970354"/>
                </a:lnTo>
                <a:lnTo>
                  <a:pt x="325768" y="1995540"/>
                </a:lnTo>
                <a:lnTo>
                  <a:pt x="289766" y="2021038"/>
                </a:lnTo>
                <a:lnTo>
                  <a:pt x="255433" y="2046854"/>
                </a:lnTo>
                <a:lnTo>
                  <a:pt x="222860" y="2072998"/>
                </a:lnTo>
                <a:lnTo>
                  <a:pt x="192136" y="2099478"/>
                </a:lnTo>
                <a:lnTo>
                  <a:pt x="163351" y="2126302"/>
                </a:lnTo>
                <a:lnTo>
                  <a:pt x="136595" y="2153479"/>
                </a:lnTo>
                <a:lnTo>
                  <a:pt x="89526" y="2208921"/>
                </a:lnTo>
                <a:lnTo>
                  <a:pt x="51647" y="2265873"/>
                </a:lnTo>
                <a:lnTo>
                  <a:pt x="23676" y="2324399"/>
                </a:lnTo>
                <a:lnTo>
                  <a:pt x="6328" y="2384566"/>
                </a:lnTo>
                <a:lnTo>
                  <a:pt x="0" y="2444769"/>
                </a:lnTo>
                <a:lnTo>
                  <a:pt x="430" y="2474349"/>
                </a:lnTo>
                <a:lnTo>
                  <a:pt x="8080" y="2533735"/>
                </a:lnTo>
                <a:lnTo>
                  <a:pt x="24632" y="2593312"/>
                </a:lnTo>
                <a:lnTo>
                  <a:pt x="49902" y="2652951"/>
                </a:lnTo>
                <a:lnTo>
                  <a:pt x="83711" y="2712522"/>
                </a:lnTo>
                <a:lnTo>
                  <a:pt x="125875" y="2771894"/>
                </a:lnTo>
                <a:lnTo>
                  <a:pt x="150035" y="2801464"/>
                </a:lnTo>
                <a:lnTo>
                  <a:pt x="176215" y="2830937"/>
                </a:lnTo>
                <a:lnTo>
                  <a:pt x="204393" y="2860295"/>
                </a:lnTo>
                <a:lnTo>
                  <a:pt x="234547" y="2889522"/>
                </a:lnTo>
                <a:lnTo>
                  <a:pt x="266654" y="2918601"/>
                </a:lnTo>
                <a:lnTo>
                  <a:pt x="300691" y="2947518"/>
                </a:lnTo>
                <a:lnTo>
                  <a:pt x="336635" y="2976254"/>
                </a:lnTo>
                <a:lnTo>
                  <a:pt x="374464" y="3004795"/>
                </a:lnTo>
                <a:lnTo>
                  <a:pt x="414155" y="3033123"/>
                </a:lnTo>
                <a:lnTo>
                  <a:pt x="455686" y="3061223"/>
                </a:lnTo>
                <a:lnTo>
                  <a:pt x="499033" y="3089078"/>
                </a:lnTo>
                <a:lnTo>
                  <a:pt x="544174" y="3116672"/>
                </a:lnTo>
                <a:lnTo>
                  <a:pt x="591086" y="3143988"/>
                </a:lnTo>
                <a:lnTo>
                  <a:pt x="639747" y="3171011"/>
                </a:lnTo>
                <a:lnTo>
                  <a:pt x="690134" y="3197725"/>
                </a:lnTo>
                <a:lnTo>
                  <a:pt x="742223" y="3224112"/>
                </a:lnTo>
                <a:lnTo>
                  <a:pt x="795994" y="3250157"/>
                </a:lnTo>
                <a:lnTo>
                  <a:pt x="851422" y="3275843"/>
                </a:lnTo>
                <a:lnTo>
                  <a:pt x="908485" y="3301154"/>
                </a:lnTo>
                <a:lnTo>
                  <a:pt x="967160" y="3326074"/>
                </a:lnTo>
                <a:lnTo>
                  <a:pt x="1027425" y="3350587"/>
                </a:lnTo>
                <a:lnTo>
                  <a:pt x="1089257" y="3374677"/>
                </a:lnTo>
                <a:lnTo>
                  <a:pt x="1152633" y="3398326"/>
                </a:lnTo>
                <a:lnTo>
                  <a:pt x="1217531" y="3421519"/>
                </a:lnTo>
                <a:lnTo>
                  <a:pt x="1283927" y="3444240"/>
                </a:lnTo>
                <a:lnTo>
                  <a:pt x="1817962" y="3198431"/>
                </a:lnTo>
                <a:lnTo>
                  <a:pt x="1765758" y="3184367"/>
                </a:lnTo>
                <a:lnTo>
                  <a:pt x="1714132" y="3170034"/>
                </a:lnTo>
                <a:lnTo>
                  <a:pt x="1663113" y="3155431"/>
                </a:lnTo>
                <a:lnTo>
                  <a:pt x="1612730" y="3140559"/>
                </a:lnTo>
                <a:lnTo>
                  <a:pt x="1563015" y="3125415"/>
                </a:lnTo>
                <a:lnTo>
                  <a:pt x="1513996" y="3110000"/>
                </a:lnTo>
                <a:lnTo>
                  <a:pt x="1465703" y="3094313"/>
                </a:lnTo>
                <a:lnTo>
                  <a:pt x="1418166" y="3078353"/>
                </a:lnTo>
                <a:lnTo>
                  <a:pt x="1347773" y="3053382"/>
                </a:lnTo>
                <a:lnTo>
                  <a:pt x="1280805" y="3028268"/>
                </a:lnTo>
                <a:lnTo>
                  <a:pt x="1217202" y="3003022"/>
                </a:lnTo>
                <a:lnTo>
                  <a:pt x="1156904" y="2977657"/>
                </a:lnTo>
                <a:lnTo>
                  <a:pt x="1099850" y="2952185"/>
                </a:lnTo>
                <a:lnTo>
                  <a:pt x="1045979" y="2926617"/>
                </a:lnTo>
                <a:lnTo>
                  <a:pt x="995233" y="2900967"/>
                </a:lnTo>
                <a:lnTo>
                  <a:pt x="947549" y="2875246"/>
                </a:lnTo>
                <a:lnTo>
                  <a:pt x="902869" y="2849466"/>
                </a:lnTo>
                <a:lnTo>
                  <a:pt x="861131" y="2823641"/>
                </a:lnTo>
                <a:lnTo>
                  <a:pt x="822276" y="2797782"/>
                </a:lnTo>
                <a:lnTo>
                  <a:pt x="786243" y="2771901"/>
                </a:lnTo>
                <a:lnTo>
                  <a:pt x="752971" y="2746011"/>
                </a:lnTo>
                <a:lnTo>
                  <a:pt x="722401" y="2720124"/>
                </a:lnTo>
                <a:lnTo>
                  <a:pt x="669124" y="2668406"/>
                </a:lnTo>
                <a:lnTo>
                  <a:pt x="625928" y="2616848"/>
                </a:lnTo>
                <a:lnTo>
                  <a:pt x="592333" y="2565545"/>
                </a:lnTo>
                <a:lnTo>
                  <a:pt x="567854" y="2514596"/>
                </a:lnTo>
                <a:lnTo>
                  <a:pt x="552009" y="2464100"/>
                </a:lnTo>
                <a:lnTo>
                  <a:pt x="544316" y="2414153"/>
                </a:lnTo>
                <a:lnTo>
                  <a:pt x="543376" y="2389416"/>
                </a:lnTo>
                <a:lnTo>
                  <a:pt x="544293" y="2364854"/>
                </a:lnTo>
                <a:lnTo>
                  <a:pt x="551457" y="2316300"/>
                </a:lnTo>
                <a:lnTo>
                  <a:pt x="565324" y="2268590"/>
                </a:lnTo>
                <a:lnTo>
                  <a:pt x="585414" y="2221822"/>
                </a:lnTo>
                <a:lnTo>
                  <a:pt x="611244" y="2176092"/>
                </a:lnTo>
                <a:lnTo>
                  <a:pt x="642330" y="2131500"/>
                </a:lnTo>
                <a:lnTo>
                  <a:pt x="678190" y="2088143"/>
                </a:lnTo>
                <a:lnTo>
                  <a:pt x="718342" y="2046118"/>
                </a:lnTo>
                <a:lnTo>
                  <a:pt x="762304" y="2005525"/>
                </a:lnTo>
                <a:lnTo>
                  <a:pt x="809592" y="1966460"/>
                </a:lnTo>
                <a:lnTo>
                  <a:pt x="859725" y="1929022"/>
                </a:lnTo>
                <a:lnTo>
                  <a:pt x="912219" y="1893309"/>
                </a:lnTo>
                <a:lnTo>
                  <a:pt x="966593" y="1859417"/>
                </a:lnTo>
                <a:lnTo>
                  <a:pt x="1022364" y="1827446"/>
                </a:lnTo>
                <a:lnTo>
                  <a:pt x="1079049" y="1797493"/>
                </a:lnTo>
                <a:lnTo>
                  <a:pt x="1136166" y="1769657"/>
                </a:lnTo>
                <a:lnTo>
                  <a:pt x="1193232" y="1744034"/>
                </a:lnTo>
                <a:lnTo>
                  <a:pt x="1459993" y="1638121"/>
                </a:lnTo>
                <a:lnTo>
                  <a:pt x="1549578" y="1601987"/>
                </a:lnTo>
                <a:lnTo>
                  <a:pt x="1611386" y="1576401"/>
                </a:lnTo>
                <a:lnTo>
                  <a:pt x="1674359" y="1549649"/>
                </a:lnTo>
                <a:lnTo>
                  <a:pt x="1738064" y="1521754"/>
                </a:lnTo>
                <a:lnTo>
                  <a:pt x="1802068" y="1492742"/>
                </a:lnTo>
                <a:lnTo>
                  <a:pt x="1865938" y="1462637"/>
                </a:lnTo>
                <a:lnTo>
                  <a:pt x="1929243" y="1431465"/>
                </a:lnTo>
                <a:lnTo>
                  <a:pt x="1991550" y="1399251"/>
                </a:lnTo>
                <a:lnTo>
                  <a:pt x="2052426" y="1366019"/>
                </a:lnTo>
                <a:lnTo>
                  <a:pt x="2111439" y="1331795"/>
                </a:lnTo>
                <a:lnTo>
                  <a:pt x="2168156" y="1296604"/>
                </a:lnTo>
                <a:lnTo>
                  <a:pt x="2222145" y="1260470"/>
                </a:lnTo>
                <a:lnTo>
                  <a:pt x="2272974" y="1223419"/>
                </a:lnTo>
                <a:lnTo>
                  <a:pt x="2320210" y="1185476"/>
                </a:lnTo>
                <a:lnTo>
                  <a:pt x="2363420" y="1146665"/>
                </a:lnTo>
                <a:lnTo>
                  <a:pt x="2402173" y="1107012"/>
                </a:lnTo>
                <a:lnTo>
                  <a:pt x="2436035" y="1066541"/>
                </a:lnTo>
                <a:lnTo>
                  <a:pt x="2464574" y="1025278"/>
                </a:lnTo>
                <a:lnTo>
                  <a:pt x="2487359" y="983248"/>
                </a:lnTo>
                <a:lnTo>
                  <a:pt x="2503955" y="940475"/>
                </a:lnTo>
                <a:lnTo>
                  <a:pt x="2513931" y="896985"/>
                </a:lnTo>
                <a:lnTo>
                  <a:pt x="2516854" y="852802"/>
                </a:lnTo>
                <a:lnTo>
                  <a:pt x="2515536" y="830459"/>
                </a:lnTo>
                <a:lnTo>
                  <a:pt x="2507070" y="785285"/>
                </a:lnTo>
                <a:lnTo>
                  <a:pt x="2490470" y="739481"/>
                </a:lnTo>
                <a:lnTo>
                  <a:pt x="2465303" y="693072"/>
                </a:lnTo>
                <a:lnTo>
                  <a:pt x="2431138" y="646083"/>
                </a:lnTo>
                <a:lnTo>
                  <a:pt x="2387541" y="598539"/>
                </a:lnTo>
                <a:lnTo>
                  <a:pt x="2334081" y="550465"/>
                </a:lnTo>
                <a:lnTo>
                  <a:pt x="2303516" y="526237"/>
                </a:lnTo>
                <a:lnTo>
                  <a:pt x="2270324" y="501886"/>
                </a:lnTo>
                <a:lnTo>
                  <a:pt x="2234450" y="477415"/>
                </a:lnTo>
                <a:lnTo>
                  <a:pt x="2195839" y="452827"/>
                </a:lnTo>
                <a:lnTo>
                  <a:pt x="2154438" y="428126"/>
                </a:lnTo>
                <a:lnTo>
                  <a:pt x="2110193" y="403314"/>
                </a:lnTo>
                <a:lnTo>
                  <a:pt x="2063049" y="378394"/>
                </a:lnTo>
                <a:lnTo>
                  <a:pt x="2012953" y="353370"/>
                </a:lnTo>
                <a:lnTo>
                  <a:pt x="1959851" y="328245"/>
                </a:lnTo>
                <a:lnTo>
                  <a:pt x="1903687" y="303022"/>
                </a:lnTo>
                <a:lnTo>
                  <a:pt x="1812884" y="271748"/>
                </a:lnTo>
                <a:lnTo>
                  <a:pt x="1560644" y="194373"/>
                </a:lnTo>
                <a:lnTo>
                  <a:pt x="1177222" y="95567"/>
                </a:lnTo>
                <a:lnTo>
                  <a:pt x="69286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255" y="2168941"/>
            <a:ext cx="1472565" cy="83820"/>
          </a:xfrm>
          <a:custGeom>
            <a:avLst/>
            <a:gdLst/>
            <a:ahLst/>
            <a:cxnLst/>
            <a:rect l="l" t="t" r="r" b="b"/>
            <a:pathLst>
              <a:path w="1472565" h="83819">
                <a:moveTo>
                  <a:pt x="126613" y="0"/>
                </a:moveTo>
                <a:lnTo>
                  <a:pt x="41283" y="470"/>
                </a:lnTo>
                <a:lnTo>
                  <a:pt x="0" y="980"/>
                </a:lnTo>
                <a:lnTo>
                  <a:pt x="0" y="62956"/>
                </a:lnTo>
                <a:lnTo>
                  <a:pt x="102908" y="59545"/>
                </a:lnTo>
                <a:lnTo>
                  <a:pt x="394479" y="55575"/>
                </a:lnTo>
                <a:lnTo>
                  <a:pt x="848982" y="60438"/>
                </a:lnTo>
                <a:lnTo>
                  <a:pt x="1440688" y="83530"/>
                </a:lnTo>
                <a:lnTo>
                  <a:pt x="1472184" y="48224"/>
                </a:lnTo>
                <a:lnTo>
                  <a:pt x="1246513" y="35491"/>
                </a:lnTo>
                <a:lnTo>
                  <a:pt x="1079843" y="26972"/>
                </a:lnTo>
                <a:lnTo>
                  <a:pt x="916229" y="19444"/>
                </a:lnTo>
                <a:lnTo>
                  <a:pt x="756433" y="13003"/>
                </a:lnTo>
                <a:lnTo>
                  <a:pt x="601213" y="7745"/>
                </a:lnTo>
                <a:lnTo>
                  <a:pt x="500650" y="4944"/>
                </a:lnTo>
                <a:lnTo>
                  <a:pt x="402684" y="2741"/>
                </a:lnTo>
                <a:lnTo>
                  <a:pt x="307539" y="1164"/>
                </a:lnTo>
                <a:lnTo>
                  <a:pt x="215440" y="240"/>
                </a:lnTo>
                <a:lnTo>
                  <a:pt x="126613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1418" y="2266315"/>
            <a:ext cx="2072639" cy="247015"/>
          </a:xfrm>
          <a:custGeom>
            <a:avLst/>
            <a:gdLst/>
            <a:ahLst/>
            <a:cxnLst/>
            <a:rect l="l" t="t" r="r" b="b"/>
            <a:pathLst>
              <a:path w="2072639" h="247014">
                <a:moveTo>
                  <a:pt x="37211" y="0"/>
                </a:moveTo>
                <a:lnTo>
                  <a:pt x="0" y="34417"/>
                </a:lnTo>
                <a:lnTo>
                  <a:pt x="237860" y="50605"/>
                </a:lnTo>
                <a:lnTo>
                  <a:pt x="385909" y="61570"/>
                </a:lnTo>
                <a:lnTo>
                  <a:pt x="486714" y="69580"/>
                </a:lnTo>
                <a:lnTo>
                  <a:pt x="589138" y="78251"/>
                </a:lnTo>
                <a:lnTo>
                  <a:pt x="693125" y="87667"/>
                </a:lnTo>
                <a:lnTo>
                  <a:pt x="798620" y="97915"/>
                </a:lnTo>
                <a:lnTo>
                  <a:pt x="971286" y="116040"/>
                </a:lnTo>
                <a:lnTo>
                  <a:pt x="1142324" y="134844"/>
                </a:lnTo>
                <a:lnTo>
                  <a:pt x="1304078" y="153487"/>
                </a:lnTo>
                <a:lnTo>
                  <a:pt x="1456929" y="172043"/>
                </a:lnTo>
                <a:lnTo>
                  <a:pt x="1601258" y="190587"/>
                </a:lnTo>
                <a:lnTo>
                  <a:pt x="1692931" y="202979"/>
                </a:lnTo>
                <a:lnTo>
                  <a:pt x="1781097" y="215421"/>
                </a:lnTo>
                <a:lnTo>
                  <a:pt x="1865870" y="227935"/>
                </a:lnTo>
                <a:lnTo>
                  <a:pt x="1947363" y="240542"/>
                </a:lnTo>
                <a:lnTo>
                  <a:pt x="1986915" y="246887"/>
                </a:lnTo>
                <a:lnTo>
                  <a:pt x="2072640" y="166497"/>
                </a:lnTo>
                <a:lnTo>
                  <a:pt x="2020864" y="159273"/>
                </a:lnTo>
                <a:lnTo>
                  <a:pt x="1968478" y="152407"/>
                </a:lnTo>
                <a:lnTo>
                  <a:pt x="1915585" y="145899"/>
                </a:lnTo>
                <a:lnTo>
                  <a:pt x="1862290" y="139749"/>
                </a:lnTo>
                <a:lnTo>
                  <a:pt x="1808698" y="133956"/>
                </a:lnTo>
                <a:lnTo>
                  <a:pt x="1754912" y="128521"/>
                </a:lnTo>
                <a:lnTo>
                  <a:pt x="1701038" y="123444"/>
                </a:lnTo>
                <a:lnTo>
                  <a:pt x="1431768" y="99757"/>
                </a:lnTo>
                <a:lnTo>
                  <a:pt x="1141952" y="76014"/>
                </a:lnTo>
                <a:lnTo>
                  <a:pt x="836536" y="52736"/>
                </a:lnTo>
                <a:lnTo>
                  <a:pt x="573676" y="34069"/>
                </a:lnTo>
                <a:lnTo>
                  <a:pt x="306280" y="16389"/>
                </a:lnTo>
                <a:lnTo>
                  <a:pt x="3721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61807" y="5746042"/>
            <a:ext cx="5072380" cy="850900"/>
          </a:xfrm>
          <a:custGeom>
            <a:avLst/>
            <a:gdLst/>
            <a:ahLst/>
            <a:cxnLst/>
            <a:rect l="l" t="t" r="r" b="b"/>
            <a:pathLst>
              <a:path w="5072380" h="850900">
                <a:moveTo>
                  <a:pt x="585724" y="0"/>
                </a:moveTo>
                <a:lnTo>
                  <a:pt x="0" y="266280"/>
                </a:lnTo>
                <a:lnTo>
                  <a:pt x="45445" y="277653"/>
                </a:lnTo>
                <a:lnTo>
                  <a:pt x="91317" y="288857"/>
                </a:lnTo>
                <a:lnTo>
                  <a:pt x="137613" y="299885"/>
                </a:lnTo>
                <a:lnTo>
                  <a:pt x="184335" y="310727"/>
                </a:lnTo>
                <a:lnTo>
                  <a:pt x="231481" y="321375"/>
                </a:lnTo>
                <a:lnTo>
                  <a:pt x="279051" y="331820"/>
                </a:lnTo>
                <a:lnTo>
                  <a:pt x="327046" y="342053"/>
                </a:lnTo>
                <a:lnTo>
                  <a:pt x="375464" y="352064"/>
                </a:lnTo>
                <a:lnTo>
                  <a:pt x="424306" y="361846"/>
                </a:lnTo>
                <a:lnTo>
                  <a:pt x="473572" y="371390"/>
                </a:lnTo>
                <a:lnTo>
                  <a:pt x="523260" y="380686"/>
                </a:lnTo>
                <a:lnTo>
                  <a:pt x="573372" y="389725"/>
                </a:lnTo>
                <a:lnTo>
                  <a:pt x="623905" y="398500"/>
                </a:lnTo>
                <a:lnTo>
                  <a:pt x="674861" y="407000"/>
                </a:lnTo>
                <a:lnTo>
                  <a:pt x="726240" y="415218"/>
                </a:lnTo>
                <a:lnTo>
                  <a:pt x="778039" y="423144"/>
                </a:lnTo>
                <a:lnTo>
                  <a:pt x="830261" y="430770"/>
                </a:lnTo>
                <a:lnTo>
                  <a:pt x="882904" y="438086"/>
                </a:lnTo>
                <a:lnTo>
                  <a:pt x="1954893" y="566572"/>
                </a:lnTo>
                <a:lnTo>
                  <a:pt x="2780934" y="637079"/>
                </a:lnTo>
                <a:lnTo>
                  <a:pt x="3312296" y="666786"/>
                </a:lnTo>
                <a:lnTo>
                  <a:pt x="3500246" y="672871"/>
                </a:lnTo>
                <a:lnTo>
                  <a:pt x="3294634" y="850392"/>
                </a:lnTo>
                <a:lnTo>
                  <a:pt x="5071871" y="609879"/>
                </a:lnTo>
                <a:lnTo>
                  <a:pt x="4123182" y="163207"/>
                </a:lnTo>
                <a:lnTo>
                  <a:pt x="3991737" y="272008"/>
                </a:lnTo>
                <a:lnTo>
                  <a:pt x="3670502" y="269771"/>
                </a:lnTo>
                <a:lnTo>
                  <a:pt x="2851277" y="243374"/>
                </a:lnTo>
                <a:lnTo>
                  <a:pt x="1750778" y="163293"/>
                </a:lnTo>
                <a:lnTo>
                  <a:pt x="58572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357855" y="4320345"/>
            <a:ext cx="999490" cy="1455420"/>
            <a:chOff x="47371" y="1312291"/>
            <a:chExt cx="999490" cy="14554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" y="2282952"/>
              <a:ext cx="97536" cy="4846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371" y="1312291"/>
              <a:ext cx="999490" cy="997585"/>
            </a:xfrm>
            <a:custGeom>
              <a:avLst/>
              <a:gdLst/>
              <a:ahLst/>
              <a:cxnLst/>
              <a:rect l="l" t="t" r="r" b="b"/>
              <a:pathLst>
                <a:path w="999490" h="997585">
                  <a:moveTo>
                    <a:pt x="498792" y="0"/>
                  </a:moveTo>
                  <a:lnTo>
                    <a:pt x="458430" y="8096"/>
                  </a:lnTo>
                  <a:lnTo>
                    <a:pt x="423545" y="32384"/>
                  </a:lnTo>
                  <a:lnTo>
                    <a:pt x="32385" y="423290"/>
                  </a:lnTo>
                  <a:lnTo>
                    <a:pt x="8096" y="458176"/>
                  </a:lnTo>
                  <a:lnTo>
                    <a:pt x="0" y="498538"/>
                  </a:lnTo>
                  <a:lnTo>
                    <a:pt x="8096" y="539376"/>
                  </a:lnTo>
                  <a:lnTo>
                    <a:pt x="32385" y="575690"/>
                  </a:lnTo>
                  <a:lnTo>
                    <a:pt x="423545" y="966596"/>
                  </a:lnTo>
                  <a:lnTo>
                    <a:pt x="458430" y="989456"/>
                  </a:lnTo>
                  <a:lnTo>
                    <a:pt x="498792" y="997076"/>
                  </a:lnTo>
                  <a:lnTo>
                    <a:pt x="539630" y="989456"/>
                  </a:lnTo>
                  <a:lnTo>
                    <a:pt x="575945" y="966596"/>
                  </a:lnTo>
                  <a:lnTo>
                    <a:pt x="967104" y="575690"/>
                  </a:lnTo>
                  <a:lnTo>
                    <a:pt x="991393" y="539376"/>
                  </a:lnTo>
                  <a:lnTo>
                    <a:pt x="999490" y="498538"/>
                  </a:lnTo>
                  <a:lnTo>
                    <a:pt x="991393" y="458176"/>
                  </a:lnTo>
                  <a:lnTo>
                    <a:pt x="967104" y="423290"/>
                  </a:lnTo>
                  <a:lnTo>
                    <a:pt x="575945" y="32384"/>
                  </a:lnTo>
                  <a:lnTo>
                    <a:pt x="539630" y="8096"/>
                  </a:lnTo>
                  <a:lnTo>
                    <a:pt x="498792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4111" y="1395984"/>
              <a:ext cx="829310" cy="832485"/>
            </a:xfrm>
            <a:custGeom>
              <a:avLst/>
              <a:gdLst/>
              <a:ahLst/>
              <a:cxnLst/>
              <a:rect l="l" t="t" r="r" b="b"/>
              <a:pathLst>
                <a:path w="829310" h="832485">
                  <a:moveTo>
                    <a:pt x="424700" y="0"/>
                  </a:moveTo>
                  <a:lnTo>
                    <a:pt x="404355" y="0"/>
                  </a:lnTo>
                  <a:lnTo>
                    <a:pt x="399275" y="5079"/>
                  </a:lnTo>
                  <a:lnTo>
                    <a:pt x="7632" y="400685"/>
                  </a:lnTo>
                  <a:lnTo>
                    <a:pt x="2539" y="403351"/>
                  </a:lnTo>
                  <a:lnTo>
                    <a:pt x="0" y="408431"/>
                  </a:lnTo>
                  <a:lnTo>
                    <a:pt x="0" y="421131"/>
                  </a:lnTo>
                  <a:lnTo>
                    <a:pt x="2539" y="426212"/>
                  </a:lnTo>
                  <a:lnTo>
                    <a:pt x="7632" y="431418"/>
                  </a:lnTo>
                  <a:lnTo>
                    <a:pt x="404355" y="829563"/>
                  </a:lnTo>
                  <a:lnTo>
                    <a:pt x="411988" y="832103"/>
                  </a:lnTo>
                  <a:lnTo>
                    <a:pt x="417067" y="832103"/>
                  </a:lnTo>
                  <a:lnTo>
                    <a:pt x="424700" y="829563"/>
                  </a:lnTo>
                  <a:lnTo>
                    <a:pt x="467995" y="786129"/>
                  </a:lnTo>
                  <a:lnTo>
                    <a:pt x="404355" y="786129"/>
                  </a:lnTo>
                  <a:lnTo>
                    <a:pt x="399275" y="781050"/>
                  </a:lnTo>
                  <a:lnTo>
                    <a:pt x="50863" y="428751"/>
                  </a:lnTo>
                  <a:lnTo>
                    <a:pt x="45770" y="426212"/>
                  </a:lnTo>
                  <a:lnTo>
                    <a:pt x="43230" y="421131"/>
                  </a:lnTo>
                  <a:lnTo>
                    <a:pt x="43230" y="410971"/>
                  </a:lnTo>
                  <a:lnTo>
                    <a:pt x="45770" y="405891"/>
                  </a:lnTo>
                  <a:lnTo>
                    <a:pt x="50863" y="400685"/>
                  </a:lnTo>
                  <a:lnTo>
                    <a:pt x="399275" y="48513"/>
                  </a:lnTo>
                  <a:lnTo>
                    <a:pt x="404355" y="43433"/>
                  </a:lnTo>
                  <a:lnTo>
                    <a:pt x="467750" y="43433"/>
                  </a:lnTo>
                  <a:lnTo>
                    <a:pt x="429780" y="5079"/>
                  </a:lnTo>
                  <a:lnTo>
                    <a:pt x="424700" y="0"/>
                  </a:lnTo>
                  <a:close/>
                </a:path>
                <a:path w="829310" h="832485">
                  <a:moveTo>
                    <a:pt x="467750" y="43433"/>
                  </a:moveTo>
                  <a:lnTo>
                    <a:pt x="424700" y="43433"/>
                  </a:lnTo>
                  <a:lnTo>
                    <a:pt x="427240" y="48513"/>
                  </a:lnTo>
                  <a:lnTo>
                    <a:pt x="778192" y="400685"/>
                  </a:lnTo>
                  <a:lnTo>
                    <a:pt x="783285" y="405891"/>
                  </a:lnTo>
                  <a:lnTo>
                    <a:pt x="785825" y="410971"/>
                  </a:lnTo>
                  <a:lnTo>
                    <a:pt x="785825" y="418591"/>
                  </a:lnTo>
                  <a:lnTo>
                    <a:pt x="783285" y="423671"/>
                  </a:lnTo>
                  <a:lnTo>
                    <a:pt x="427240" y="781050"/>
                  </a:lnTo>
                  <a:lnTo>
                    <a:pt x="424700" y="786129"/>
                  </a:lnTo>
                  <a:lnTo>
                    <a:pt x="467995" y="786129"/>
                  </a:lnTo>
                  <a:lnTo>
                    <a:pt x="821423" y="431418"/>
                  </a:lnTo>
                  <a:lnTo>
                    <a:pt x="826516" y="426212"/>
                  </a:lnTo>
                  <a:lnTo>
                    <a:pt x="829056" y="418591"/>
                  </a:lnTo>
                  <a:lnTo>
                    <a:pt x="829056" y="410971"/>
                  </a:lnTo>
                  <a:lnTo>
                    <a:pt x="826516" y="405891"/>
                  </a:lnTo>
                  <a:lnTo>
                    <a:pt x="821423" y="400685"/>
                  </a:lnTo>
                  <a:lnTo>
                    <a:pt x="467750" y="4343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618146" y="4660069"/>
            <a:ext cx="476884" cy="259686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2022</a:t>
            </a:r>
            <a:endParaRPr sz="1600" dirty="0">
              <a:latin typeface="Arial"/>
              <a:cs typeface="Arial"/>
              <a:hlinkClick r:id="rId3"/>
            </a:endParaRPr>
          </a:p>
        </p:txBody>
      </p:sp>
      <p:pic>
        <p:nvPicPr>
          <p:cNvPr id="11" name="object 11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3952" y="5821679"/>
            <a:ext cx="1853183" cy="103631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4" y="2877563"/>
            <a:ext cx="4413715" cy="3052949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object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7815" y="292100"/>
            <a:ext cx="4355055" cy="3467391"/>
          </a:xfrm>
          <a:prstGeom prst="rect">
            <a:avLst/>
          </a:prstGeom>
          <a:effectLst>
            <a:outerShdw blurRad="609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object 19"/>
          <p:cNvSpPr txBox="1"/>
          <p:nvPr/>
        </p:nvSpPr>
        <p:spPr>
          <a:xfrm>
            <a:off x="2561737" y="193993"/>
            <a:ext cx="5215923" cy="778418"/>
          </a:xfrm>
          <a:prstGeom prst="rect">
            <a:avLst/>
          </a:prstGeom>
        </p:spPr>
        <p:txBody>
          <a:bodyPr vert="horz" wrap="square" lIns="0" tIns="13970" rIns="0" bIns="0" rtlCol="0" anchor="ctr">
            <a:spAutoFit/>
          </a:bodyPr>
          <a:lstStyle/>
          <a:p>
            <a:pPr marL="12700" marR="5080" algn="ctr">
              <a:spcBef>
                <a:spcPts val="110"/>
              </a:spcBef>
            </a:pPr>
            <a:r>
              <a:rPr lang="en-US" sz="1600" b="1">
                <a:latin typeface="Arial"/>
                <a:cs typeface="Arial"/>
              </a:rPr>
              <a:t>Sustainable Tourism: A Taste of the Future </a:t>
            </a:r>
          </a:p>
          <a:p>
            <a:pPr marL="12700" marR="5080" algn="ctr">
              <a:spcBef>
                <a:spcPts val="110"/>
              </a:spcBef>
            </a:pPr>
            <a:r>
              <a:rPr lang="en-US" sz="1600" b="1">
                <a:latin typeface="Arial"/>
                <a:cs typeface="Arial"/>
              </a:rPr>
              <a:t>Thursday </a:t>
            </a:r>
            <a:r>
              <a:rPr lang="en-US" sz="1600" b="1" i="0" cap="all">
                <a:solidFill>
                  <a:schemeClr val="tx1"/>
                </a:solidFill>
                <a:effectLst/>
                <a:latin typeface="Arial"/>
                <a:cs typeface="Arial"/>
              </a:rPr>
              <a:t>6.10.22</a:t>
            </a:r>
          </a:p>
          <a:p>
            <a:pPr marL="12700" marR="5080" algn="ctr">
              <a:spcBef>
                <a:spcPts val="110"/>
              </a:spcBef>
            </a:pPr>
            <a:r>
              <a:rPr lang="en-US" sz="1600" b="1">
                <a:latin typeface="Arial"/>
                <a:cs typeface="Arial"/>
              </a:rPr>
              <a:t>Nicosia</a:t>
            </a:r>
            <a:endParaRPr lang="en-US" sz="1600" b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CA6932-9382-0C31-4881-77D5F08B9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881" y="4010055"/>
            <a:ext cx="3899176" cy="1765583"/>
          </a:xfrm>
          <a:prstGeom prst="rect">
            <a:avLst/>
          </a:prstGeom>
          <a:effectLst>
            <a:outerShdw blurRad="533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856EE5-F697-3538-C383-92FE88B265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856" y="188207"/>
            <a:ext cx="2609918" cy="1770046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729907-FF46-6496-3764-D8820095A769}"/>
              </a:ext>
            </a:extLst>
          </p:cNvPr>
          <p:cNvSpPr txBox="1"/>
          <p:nvPr/>
        </p:nvSpPr>
        <p:spPr>
          <a:xfrm>
            <a:off x="2836831" y="1032913"/>
            <a:ext cx="476392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Arial"/>
                <a:cs typeface="Arial"/>
              </a:rPr>
              <a:t>The Colorful Side Event of the 9th Environment for Europe Ministerial Conference: Transforming Planet was co-organized by the UN Environment Programme and CSTI. An Amazing Interactive event that gave the participants a positive taste from the Future of Sustainable Tourism.</a:t>
            </a:r>
            <a:endParaRPr lang="en-US" sz="14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5" descr="A picture containing text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68399509-CFE2-B299-76BB-9820C1CF11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362" y="6013755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02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027680" y="524419"/>
            <a:ext cx="6136640" cy="22159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2022 WTM</a:t>
            </a:r>
            <a:r>
              <a:rPr lang="en-US" sz="1600" b="1" i="0" dirty="0">
                <a:effectLst/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World Responsible Tourism Awards</a:t>
            </a:r>
            <a:endParaRPr lang="en-US" sz="1600">
              <a:latin typeface="Arial"/>
              <a:cs typeface="Arial"/>
            </a:endParaRPr>
          </a:p>
          <a:p>
            <a:pPr algn="ctr"/>
            <a:r>
              <a:rPr lang="en-US" sz="1600" b="1" i="0" dirty="0">
                <a:effectLst/>
                <a:latin typeface="Arial"/>
                <a:cs typeface="Arial"/>
              </a:rPr>
              <a:t>London</a:t>
            </a:r>
            <a:r>
              <a:rPr lang="en-US" sz="1600" b="1" dirty="0">
                <a:latin typeface="Arial"/>
                <a:cs typeface="Arial"/>
              </a:rPr>
              <a:t> </a:t>
            </a:r>
            <a:endParaRPr lang="en-US" sz="1600">
              <a:latin typeface="Arial"/>
              <a:cs typeface="Arial"/>
            </a:endParaRPr>
          </a:p>
          <a:p>
            <a:pPr algn="ctr"/>
            <a:r>
              <a:rPr lang="en-US" sz="1600" b="1" dirty="0">
                <a:latin typeface="Arial"/>
                <a:cs typeface="Arial"/>
              </a:rPr>
              <a:t>Monday 7.11.2022</a:t>
            </a:r>
            <a:endParaRPr lang="en-US" sz="1600">
              <a:latin typeface="Arial"/>
              <a:cs typeface="Arial"/>
            </a:endParaRPr>
          </a:p>
          <a:p>
            <a:pPr algn="ctr"/>
            <a:endParaRPr lang="en-US" b="1" i="0" dirty="0">
              <a:solidFill>
                <a:schemeClr val="accent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i="0" dirty="0">
              <a:solidFill>
                <a:schemeClr val="accent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i="0" dirty="0">
              <a:solidFill>
                <a:schemeClr val="accent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en-US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258" y="5812474"/>
            <a:ext cx="1779588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6545D-30D0-B6B8-A189-DD1FEC48C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1731" y="1643400"/>
            <a:ext cx="2773700" cy="18479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0464EF-E0D4-074C-EF8A-55DADF0DF6B6}"/>
              </a:ext>
            </a:extLst>
          </p:cNvPr>
          <p:cNvSpPr txBox="1"/>
          <p:nvPr/>
        </p:nvSpPr>
        <p:spPr>
          <a:xfrm>
            <a:off x="398727" y="3704486"/>
            <a:ext cx="8631930" cy="29546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0" i="0" dirty="0">
                <a:effectLst/>
                <a:latin typeface="Arial"/>
                <a:cs typeface="Arial"/>
              </a:rPr>
              <a:t>Silver Award for the</a:t>
            </a:r>
            <a:endParaRPr lang="en-US" sz="140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1400" b="0" i="0" u="sng" dirty="0">
                <a:effectLst/>
                <a:latin typeface="Arial"/>
                <a:cs typeface="Arial"/>
                <a:hlinkClick r:id="rId4"/>
              </a:rPr>
              <a:t>Keep our Sand and Sea Plastic Free</a:t>
            </a:r>
            <a:r>
              <a:rPr lang="en-US" sz="1400" b="0" i="0" dirty="0">
                <a:effectLst/>
                <a:latin typeface="Arial"/>
                <a:cs typeface="Arial"/>
              </a:rPr>
              <a:t>,</a:t>
            </a:r>
            <a:r>
              <a:rPr lang="en-US" sz="1400" b="0" i="0" u="sng" dirty="0">
                <a:effectLst/>
                <a:latin typeface="Arial"/>
                <a:cs typeface="Arial"/>
                <a:hlinkClick r:id="rId4"/>
              </a:rPr>
              <a:t> Destination Zero Plastic in Cyprus</a:t>
            </a:r>
            <a:r>
              <a:rPr lang="en-US" sz="1400" u="sng" dirty="0">
                <a:latin typeface="Arial"/>
                <a:cs typeface="Arial"/>
                <a:hlinkClick r:id="rId4"/>
              </a:rPr>
              <a:t> </a:t>
            </a:r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en-US" sz="1400" u="sng" dirty="0">
                <a:latin typeface="Arial"/>
                <a:cs typeface="Arial"/>
                <a:hlinkClick r:id="rId5"/>
              </a:rPr>
              <a:t>TUI</a:t>
            </a:r>
            <a:r>
              <a:rPr lang="en-US" sz="1400" u="sng" dirty="0"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Care Foundation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0" i="0" dirty="0">
                <a:effectLst/>
                <a:latin typeface="Arial"/>
                <a:cs typeface="Arial"/>
              </a:rPr>
              <a:t>won the Silver Award </a:t>
            </a:r>
            <a:r>
              <a:rPr lang="en-US" sz="1400" dirty="0">
                <a:latin typeface="Arial"/>
                <a:cs typeface="Arial"/>
              </a:rPr>
              <a:t>for the above initiative </a:t>
            </a:r>
            <a:r>
              <a:rPr lang="en-US" sz="1400" b="0" i="0" dirty="0">
                <a:effectLst/>
                <a:latin typeface="Arial"/>
                <a:cs typeface="Arial"/>
              </a:rPr>
              <a:t>under the category</a:t>
            </a:r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b="0" i="0" dirty="0">
                <a:effectLst/>
                <a:latin typeface="Arial"/>
                <a:cs typeface="Arial"/>
              </a:rPr>
              <a:t>“Reducing Plastic Waste in the Environment”</a:t>
            </a:r>
            <a:r>
              <a:rPr lang="en-US" sz="1400" dirty="0">
                <a:latin typeface="Arial"/>
                <a:cs typeface="Arial"/>
              </a:rPr>
              <a:t> </a:t>
            </a:r>
            <a:endParaRPr lang="en-US" dirty="0"/>
          </a:p>
          <a:p>
            <a:pPr algn="ctr"/>
            <a:r>
              <a:rPr lang="en-US" sz="1400" b="0" i="0" dirty="0">
                <a:effectLst/>
                <a:latin typeface="Arial"/>
                <a:cs typeface="Arial"/>
              </a:rPr>
              <a:t>in the “Rest of the World” region.</a:t>
            </a:r>
            <a:r>
              <a:rPr lang="en-US" sz="1400" dirty="0">
                <a:latin typeface="Arial"/>
                <a:cs typeface="Arial"/>
              </a:rPr>
              <a:t> </a:t>
            </a:r>
            <a:endParaRPr lang="en-US" dirty="0"/>
          </a:p>
          <a:p>
            <a:pPr algn="ctr"/>
            <a:r>
              <a:rPr lang="en-US" sz="1400" b="0" i="0" dirty="0">
                <a:effectLst/>
                <a:latin typeface="Arial"/>
                <a:cs typeface="Arial"/>
              </a:rPr>
              <a:t>Thomas Ellerbeck, the Chairman of the Board of Trustees of the</a:t>
            </a:r>
            <a:r>
              <a:rPr lang="en-US" sz="1400" dirty="0">
                <a:latin typeface="Arial"/>
                <a:cs typeface="Arial"/>
              </a:rPr>
              <a:t> </a:t>
            </a:r>
          </a:p>
          <a:p>
            <a:pPr algn="ctr"/>
            <a:r>
              <a:rPr lang="en-US" sz="1400" b="0" i="0" dirty="0">
                <a:effectLst/>
                <a:latin typeface="Arial"/>
                <a:cs typeface="Arial"/>
              </a:rPr>
              <a:t>TUI Care Foundation received the </a:t>
            </a:r>
            <a:r>
              <a:rPr lang="en-US" sz="1400" b="0" i="0" u="none" strike="noStrike" dirty="0">
                <a:effectLst/>
                <a:latin typeface="Arial"/>
                <a:cs typeface="Arial"/>
              </a:rPr>
              <a:t>award</a:t>
            </a:r>
            <a:r>
              <a:rPr lang="en-US" sz="1400" b="0" i="0" dirty="0">
                <a:effectLst/>
                <a:latin typeface="Arial"/>
                <a:cs typeface="Arial"/>
              </a:rPr>
              <a:t>.</a:t>
            </a:r>
            <a:r>
              <a:rPr lang="en-US" sz="1400" dirty="0">
                <a:latin typeface="Arial"/>
                <a:cs typeface="Arial"/>
              </a:rPr>
              <a:t> 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Also present at the ceremony were the partners that implemented Phase I of the project: 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The </a:t>
            </a:r>
            <a:r>
              <a:rPr lang="en-US" sz="1400" u="sng" dirty="0">
                <a:latin typeface="Arial"/>
                <a:cs typeface="Arial"/>
                <a:hlinkClick r:id="rId6"/>
              </a:rPr>
              <a:t>Cyprus Sustainable Tourism Initiative (CSTI)</a:t>
            </a:r>
            <a:r>
              <a:rPr lang="en-US" sz="1400" dirty="0">
                <a:latin typeface="Arial"/>
                <a:cs typeface="Arial"/>
              </a:rPr>
              <a:t> &amp; </a:t>
            </a:r>
            <a:r>
              <a:rPr lang="en-US" sz="1400" u="sng" dirty="0">
                <a:latin typeface="Arial"/>
                <a:cs typeface="Arial"/>
                <a:hlinkClick r:id="rId7"/>
              </a:rPr>
              <a:t>the Travel Foundation</a:t>
            </a:r>
            <a:r>
              <a:rPr lang="en-US" sz="1400" dirty="0">
                <a:latin typeface="Arial"/>
                <a:cs typeface="Arial"/>
              </a:rPr>
              <a:t> represented respectively by Philippos </a:t>
            </a:r>
            <a:r>
              <a:rPr lang="en-US" sz="1400" dirty="0" err="1">
                <a:latin typeface="Arial"/>
                <a:cs typeface="Arial"/>
              </a:rPr>
              <a:t>Drousiotis</a:t>
            </a:r>
            <a:r>
              <a:rPr lang="en-US" sz="1400" dirty="0">
                <a:latin typeface="Arial"/>
                <a:cs typeface="Arial"/>
              </a:rPr>
              <a:t> &amp; Katie James.. 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The Cyprus Deputy Ministry of Tourism that supports the project was 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represented by Vakis Loizides.</a:t>
            </a:r>
          </a:p>
          <a:p>
            <a:endParaRPr lang="en-US" dirty="0">
              <a:solidFill>
                <a:srgbClr val="050505"/>
              </a:solidFill>
              <a:latin typeface="Segoe UI Historic"/>
              <a:ea typeface="Segoe UI Historic"/>
              <a:cs typeface="Segoe UI Historic"/>
            </a:endParaRPr>
          </a:p>
        </p:txBody>
      </p:sp>
      <p:pic>
        <p:nvPicPr>
          <p:cNvPr id="24" name="Picture 23" descr="Text, whiteboard&#10;&#10;Description automatically generated">
            <a:extLst>
              <a:ext uri="{FF2B5EF4-FFF2-40B4-BE49-F238E27FC236}">
                <a16:creationId xmlns:a16="http://schemas.microsoft.com/office/drawing/2014/main" id="{6D93D8D0-D09B-62FF-7B25-9C387A03A2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t="27727" r="8881" b="19045"/>
          <a:stretch/>
        </p:blipFill>
        <p:spPr>
          <a:xfrm>
            <a:off x="9526297" y="938463"/>
            <a:ext cx="1554146" cy="2205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3215B-F8F9-BB43-F736-AB07346BE4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1" y="1645069"/>
            <a:ext cx="4133609" cy="1860124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F37C5FD9-D84D-3644-AF0C-00BBB0F61250}"/>
              </a:ext>
            </a:extLst>
          </p:cNvPr>
          <p:cNvSpPr/>
          <p:nvPr/>
        </p:nvSpPr>
        <p:spPr>
          <a:xfrm>
            <a:off x="8502138" y="3749566"/>
            <a:ext cx="1459614" cy="1315118"/>
          </a:xfrm>
          <a:custGeom>
            <a:avLst/>
            <a:gdLst/>
            <a:ahLst/>
            <a:cxnLst/>
            <a:rect l="l" t="t" r="r" b="b"/>
            <a:pathLst>
              <a:path w="2517140" h="3444240">
                <a:moveTo>
                  <a:pt x="692869" y="0"/>
                </a:moveTo>
                <a:lnTo>
                  <a:pt x="604350" y="80010"/>
                </a:lnTo>
                <a:lnTo>
                  <a:pt x="672367" y="92098"/>
                </a:lnTo>
                <a:lnTo>
                  <a:pt x="737872" y="104190"/>
                </a:lnTo>
                <a:lnTo>
                  <a:pt x="800975" y="116288"/>
                </a:lnTo>
                <a:lnTo>
                  <a:pt x="861783" y="128395"/>
                </a:lnTo>
                <a:lnTo>
                  <a:pt x="920404" y="140516"/>
                </a:lnTo>
                <a:lnTo>
                  <a:pt x="976944" y="152651"/>
                </a:lnTo>
                <a:lnTo>
                  <a:pt x="1031513" y="164806"/>
                </a:lnTo>
                <a:lnTo>
                  <a:pt x="1084218" y="176983"/>
                </a:lnTo>
                <a:lnTo>
                  <a:pt x="1135166" y="189185"/>
                </a:lnTo>
                <a:lnTo>
                  <a:pt x="1184465" y="201415"/>
                </a:lnTo>
                <a:lnTo>
                  <a:pt x="1232222" y="213677"/>
                </a:lnTo>
                <a:lnTo>
                  <a:pt x="1278547" y="225973"/>
                </a:lnTo>
                <a:lnTo>
                  <a:pt x="1323546" y="238308"/>
                </a:lnTo>
                <a:lnTo>
                  <a:pt x="1367326" y="250683"/>
                </a:lnTo>
                <a:lnTo>
                  <a:pt x="1409996" y="263102"/>
                </a:lnTo>
                <a:lnTo>
                  <a:pt x="1451664" y="275569"/>
                </a:lnTo>
                <a:lnTo>
                  <a:pt x="1492436" y="288085"/>
                </a:lnTo>
                <a:lnTo>
                  <a:pt x="1532422" y="300656"/>
                </a:lnTo>
                <a:lnTo>
                  <a:pt x="1610461" y="325970"/>
                </a:lnTo>
                <a:lnTo>
                  <a:pt x="1686644" y="351536"/>
                </a:lnTo>
                <a:lnTo>
                  <a:pt x="1725272" y="365326"/>
                </a:lnTo>
                <a:lnTo>
                  <a:pt x="1763727" y="380195"/>
                </a:lnTo>
                <a:lnTo>
                  <a:pt x="1801861" y="396106"/>
                </a:lnTo>
                <a:lnTo>
                  <a:pt x="1839529" y="413018"/>
                </a:lnTo>
                <a:lnTo>
                  <a:pt x="1876585" y="430893"/>
                </a:lnTo>
                <a:lnTo>
                  <a:pt x="1912882" y="449691"/>
                </a:lnTo>
                <a:lnTo>
                  <a:pt x="1948274" y="469373"/>
                </a:lnTo>
                <a:lnTo>
                  <a:pt x="1982614" y="489900"/>
                </a:lnTo>
                <a:lnTo>
                  <a:pt x="2015757" y="511233"/>
                </a:lnTo>
                <a:lnTo>
                  <a:pt x="2047555" y="533333"/>
                </a:lnTo>
                <a:lnTo>
                  <a:pt x="2106536" y="579675"/>
                </a:lnTo>
                <a:lnTo>
                  <a:pt x="2158385" y="628615"/>
                </a:lnTo>
                <a:lnTo>
                  <a:pt x="2201933" y="679838"/>
                </a:lnTo>
                <a:lnTo>
                  <a:pt x="2236009" y="733032"/>
                </a:lnTo>
                <a:lnTo>
                  <a:pt x="2259443" y="787882"/>
                </a:lnTo>
                <a:lnTo>
                  <a:pt x="2271065" y="844077"/>
                </a:lnTo>
                <a:lnTo>
                  <a:pt x="2272080" y="872580"/>
                </a:lnTo>
                <a:lnTo>
                  <a:pt x="2269704" y="901302"/>
                </a:lnTo>
                <a:lnTo>
                  <a:pt x="2254190" y="959245"/>
                </a:lnTo>
                <a:lnTo>
                  <a:pt x="2223352" y="1017593"/>
                </a:lnTo>
                <a:lnTo>
                  <a:pt x="2176022" y="1076031"/>
                </a:lnTo>
                <a:lnTo>
                  <a:pt x="2145805" y="1105186"/>
                </a:lnTo>
                <a:lnTo>
                  <a:pt x="2111027" y="1134247"/>
                </a:lnTo>
                <a:lnTo>
                  <a:pt x="2071540" y="1163174"/>
                </a:lnTo>
                <a:lnTo>
                  <a:pt x="2027198" y="1191928"/>
                </a:lnTo>
                <a:lnTo>
                  <a:pt x="1977855" y="1220470"/>
                </a:lnTo>
                <a:lnTo>
                  <a:pt x="1941435" y="1239983"/>
                </a:lnTo>
                <a:lnTo>
                  <a:pt x="1903457" y="1259518"/>
                </a:lnTo>
                <a:lnTo>
                  <a:pt x="1864011" y="1279083"/>
                </a:lnTo>
                <a:lnTo>
                  <a:pt x="1823188" y="1298686"/>
                </a:lnTo>
                <a:lnTo>
                  <a:pt x="1781077" y="1318335"/>
                </a:lnTo>
                <a:lnTo>
                  <a:pt x="1737767" y="1338039"/>
                </a:lnTo>
                <a:lnTo>
                  <a:pt x="1693348" y="1357805"/>
                </a:lnTo>
                <a:lnTo>
                  <a:pt x="1647910" y="1377643"/>
                </a:lnTo>
                <a:lnTo>
                  <a:pt x="1554335" y="1417564"/>
                </a:lnTo>
                <a:lnTo>
                  <a:pt x="1457758" y="1457869"/>
                </a:lnTo>
                <a:lnTo>
                  <a:pt x="1157192" y="1581748"/>
                </a:lnTo>
                <a:lnTo>
                  <a:pt x="1055781" y="1624250"/>
                </a:lnTo>
                <a:lnTo>
                  <a:pt x="1005250" y="1645764"/>
                </a:lnTo>
                <a:lnTo>
                  <a:pt x="954954" y="1667465"/>
                </a:lnTo>
                <a:lnTo>
                  <a:pt x="904984" y="1689362"/>
                </a:lnTo>
                <a:lnTo>
                  <a:pt x="855429" y="1711462"/>
                </a:lnTo>
                <a:lnTo>
                  <a:pt x="806379" y="1733773"/>
                </a:lnTo>
                <a:lnTo>
                  <a:pt x="757923" y="1756305"/>
                </a:lnTo>
                <a:lnTo>
                  <a:pt x="710151" y="1779065"/>
                </a:lnTo>
                <a:lnTo>
                  <a:pt x="663152" y="1802061"/>
                </a:lnTo>
                <a:lnTo>
                  <a:pt x="617017" y="1825303"/>
                </a:lnTo>
                <a:lnTo>
                  <a:pt x="571834" y="1848797"/>
                </a:lnTo>
                <a:lnTo>
                  <a:pt x="527694" y="1872553"/>
                </a:lnTo>
                <a:lnTo>
                  <a:pt x="484686" y="1896578"/>
                </a:lnTo>
                <a:lnTo>
                  <a:pt x="442900" y="1920881"/>
                </a:lnTo>
                <a:lnTo>
                  <a:pt x="402425" y="1945470"/>
                </a:lnTo>
                <a:lnTo>
                  <a:pt x="363351" y="1970354"/>
                </a:lnTo>
                <a:lnTo>
                  <a:pt x="325768" y="1995540"/>
                </a:lnTo>
                <a:lnTo>
                  <a:pt x="289766" y="2021038"/>
                </a:lnTo>
                <a:lnTo>
                  <a:pt x="255433" y="2046854"/>
                </a:lnTo>
                <a:lnTo>
                  <a:pt x="222860" y="2072998"/>
                </a:lnTo>
                <a:lnTo>
                  <a:pt x="192136" y="2099478"/>
                </a:lnTo>
                <a:lnTo>
                  <a:pt x="163351" y="2126302"/>
                </a:lnTo>
                <a:lnTo>
                  <a:pt x="136595" y="2153479"/>
                </a:lnTo>
                <a:lnTo>
                  <a:pt x="89526" y="2208921"/>
                </a:lnTo>
                <a:lnTo>
                  <a:pt x="51647" y="2265873"/>
                </a:lnTo>
                <a:lnTo>
                  <a:pt x="23676" y="2324399"/>
                </a:lnTo>
                <a:lnTo>
                  <a:pt x="6328" y="2384566"/>
                </a:lnTo>
                <a:lnTo>
                  <a:pt x="0" y="2444769"/>
                </a:lnTo>
                <a:lnTo>
                  <a:pt x="430" y="2474349"/>
                </a:lnTo>
                <a:lnTo>
                  <a:pt x="8080" y="2533735"/>
                </a:lnTo>
                <a:lnTo>
                  <a:pt x="24632" y="2593312"/>
                </a:lnTo>
                <a:lnTo>
                  <a:pt x="49902" y="2652951"/>
                </a:lnTo>
                <a:lnTo>
                  <a:pt x="83711" y="2712522"/>
                </a:lnTo>
                <a:lnTo>
                  <a:pt x="125875" y="2771894"/>
                </a:lnTo>
                <a:lnTo>
                  <a:pt x="150035" y="2801464"/>
                </a:lnTo>
                <a:lnTo>
                  <a:pt x="176215" y="2830937"/>
                </a:lnTo>
                <a:lnTo>
                  <a:pt x="204393" y="2860295"/>
                </a:lnTo>
                <a:lnTo>
                  <a:pt x="234547" y="2889522"/>
                </a:lnTo>
                <a:lnTo>
                  <a:pt x="266654" y="2918601"/>
                </a:lnTo>
                <a:lnTo>
                  <a:pt x="300691" y="2947518"/>
                </a:lnTo>
                <a:lnTo>
                  <a:pt x="336635" y="2976254"/>
                </a:lnTo>
                <a:lnTo>
                  <a:pt x="374464" y="3004795"/>
                </a:lnTo>
                <a:lnTo>
                  <a:pt x="414155" y="3033123"/>
                </a:lnTo>
                <a:lnTo>
                  <a:pt x="455686" y="3061223"/>
                </a:lnTo>
                <a:lnTo>
                  <a:pt x="499033" y="3089078"/>
                </a:lnTo>
                <a:lnTo>
                  <a:pt x="544174" y="3116672"/>
                </a:lnTo>
                <a:lnTo>
                  <a:pt x="591086" y="3143988"/>
                </a:lnTo>
                <a:lnTo>
                  <a:pt x="639747" y="3171011"/>
                </a:lnTo>
                <a:lnTo>
                  <a:pt x="690134" y="3197725"/>
                </a:lnTo>
                <a:lnTo>
                  <a:pt x="742223" y="3224112"/>
                </a:lnTo>
                <a:lnTo>
                  <a:pt x="795994" y="3250157"/>
                </a:lnTo>
                <a:lnTo>
                  <a:pt x="851422" y="3275843"/>
                </a:lnTo>
                <a:lnTo>
                  <a:pt x="908485" y="3301154"/>
                </a:lnTo>
                <a:lnTo>
                  <a:pt x="967160" y="3326074"/>
                </a:lnTo>
                <a:lnTo>
                  <a:pt x="1027425" y="3350587"/>
                </a:lnTo>
                <a:lnTo>
                  <a:pt x="1089257" y="3374677"/>
                </a:lnTo>
                <a:lnTo>
                  <a:pt x="1152633" y="3398326"/>
                </a:lnTo>
                <a:lnTo>
                  <a:pt x="1217531" y="3421519"/>
                </a:lnTo>
                <a:lnTo>
                  <a:pt x="1283927" y="3444240"/>
                </a:lnTo>
                <a:lnTo>
                  <a:pt x="1817962" y="3198431"/>
                </a:lnTo>
                <a:lnTo>
                  <a:pt x="1765758" y="3184367"/>
                </a:lnTo>
                <a:lnTo>
                  <a:pt x="1714132" y="3170034"/>
                </a:lnTo>
                <a:lnTo>
                  <a:pt x="1663113" y="3155431"/>
                </a:lnTo>
                <a:lnTo>
                  <a:pt x="1612730" y="3140559"/>
                </a:lnTo>
                <a:lnTo>
                  <a:pt x="1563015" y="3125415"/>
                </a:lnTo>
                <a:lnTo>
                  <a:pt x="1513996" y="3110000"/>
                </a:lnTo>
                <a:lnTo>
                  <a:pt x="1465703" y="3094313"/>
                </a:lnTo>
                <a:lnTo>
                  <a:pt x="1418166" y="3078353"/>
                </a:lnTo>
                <a:lnTo>
                  <a:pt x="1347773" y="3053382"/>
                </a:lnTo>
                <a:lnTo>
                  <a:pt x="1280805" y="3028268"/>
                </a:lnTo>
                <a:lnTo>
                  <a:pt x="1217202" y="3003022"/>
                </a:lnTo>
                <a:lnTo>
                  <a:pt x="1156904" y="2977657"/>
                </a:lnTo>
                <a:lnTo>
                  <a:pt x="1099850" y="2952185"/>
                </a:lnTo>
                <a:lnTo>
                  <a:pt x="1045979" y="2926617"/>
                </a:lnTo>
                <a:lnTo>
                  <a:pt x="995233" y="2900967"/>
                </a:lnTo>
                <a:lnTo>
                  <a:pt x="947549" y="2875246"/>
                </a:lnTo>
                <a:lnTo>
                  <a:pt x="902869" y="2849466"/>
                </a:lnTo>
                <a:lnTo>
                  <a:pt x="861131" y="2823641"/>
                </a:lnTo>
                <a:lnTo>
                  <a:pt x="822276" y="2797782"/>
                </a:lnTo>
                <a:lnTo>
                  <a:pt x="786243" y="2771901"/>
                </a:lnTo>
                <a:lnTo>
                  <a:pt x="752971" y="2746011"/>
                </a:lnTo>
                <a:lnTo>
                  <a:pt x="722401" y="2720124"/>
                </a:lnTo>
                <a:lnTo>
                  <a:pt x="669124" y="2668406"/>
                </a:lnTo>
                <a:lnTo>
                  <a:pt x="625928" y="2616848"/>
                </a:lnTo>
                <a:lnTo>
                  <a:pt x="592333" y="2565545"/>
                </a:lnTo>
                <a:lnTo>
                  <a:pt x="567854" y="2514596"/>
                </a:lnTo>
                <a:lnTo>
                  <a:pt x="552009" y="2464100"/>
                </a:lnTo>
                <a:lnTo>
                  <a:pt x="544316" y="2414153"/>
                </a:lnTo>
                <a:lnTo>
                  <a:pt x="543376" y="2389416"/>
                </a:lnTo>
                <a:lnTo>
                  <a:pt x="544293" y="2364854"/>
                </a:lnTo>
                <a:lnTo>
                  <a:pt x="551457" y="2316300"/>
                </a:lnTo>
                <a:lnTo>
                  <a:pt x="565324" y="2268590"/>
                </a:lnTo>
                <a:lnTo>
                  <a:pt x="585414" y="2221822"/>
                </a:lnTo>
                <a:lnTo>
                  <a:pt x="611244" y="2176092"/>
                </a:lnTo>
                <a:lnTo>
                  <a:pt x="642330" y="2131500"/>
                </a:lnTo>
                <a:lnTo>
                  <a:pt x="678190" y="2088143"/>
                </a:lnTo>
                <a:lnTo>
                  <a:pt x="718342" y="2046118"/>
                </a:lnTo>
                <a:lnTo>
                  <a:pt x="762304" y="2005525"/>
                </a:lnTo>
                <a:lnTo>
                  <a:pt x="809592" y="1966460"/>
                </a:lnTo>
                <a:lnTo>
                  <a:pt x="859725" y="1929022"/>
                </a:lnTo>
                <a:lnTo>
                  <a:pt x="912219" y="1893309"/>
                </a:lnTo>
                <a:lnTo>
                  <a:pt x="966593" y="1859417"/>
                </a:lnTo>
                <a:lnTo>
                  <a:pt x="1022364" y="1827446"/>
                </a:lnTo>
                <a:lnTo>
                  <a:pt x="1079049" y="1797493"/>
                </a:lnTo>
                <a:lnTo>
                  <a:pt x="1136166" y="1769657"/>
                </a:lnTo>
                <a:lnTo>
                  <a:pt x="1193232" y="1744034"/>
                </a:lnTo>
                <a:lnTo>
                  <a:pt x="1459993" y="1638121"/>
                </a:lnTo>
                <a:lnTo>
                  <a:pt x="1549578" y="1601987"/>
                </a:lnTo>
                <a:lnTo>
                  <a:pt x="1611386" y="1576401"/>
                </a:lnTo>
                <a:lnTo>
                  <a:pt x="1674359" y="1549649"/>
                </a:lnTo>
                <a:lnTo>
                  <a:pt x="1738064" y="1521754"/>
                </a:lnTo>
                <a:lnTo>
                  <a:pt x="1802068" y="1492742"/>
                </a:lnTo>
                <a:lnTo>
                  <a:pt x="1865938" y="1462637"/>
                </a:lnTo>
                <a:lnTo>
                  <a:pt x="1929243" y="1431465"/>
                </a:lnTo>
                <a:lnTo>
                  <a:pt x="1991550" y="1399251"/>
                </a:lnTo>
                <a:lnTo>
                  <a:pt x="2052426" y="1366019"/>
                </a:lnTo>
                <a:lnTo>
                  <a:pt x="2111439" y="1331795"/>
                </a:lnTo>
                <a:lnTo>
                  <a:pt x="2168156" y="1296604"/>
                </a:lnTo>
                <a:lnTo>
                  <a:pt x="2222145" y="1260470"/>
                </a:lnTo>
                <a:lnTo>
                  <a:pt x="2272974" y="1223419"/>
                </a:lnTo>
                <a:lnTo>
                  <a:pt x="2320210" y="1185476"/>
                </a:lnTo>
                <a:lnTo>
                  <a:pt x="2363420" y="1146665"/>
                </a:lnTo>
                <a:lnTo>
                  <a:pt x="2402173" y="1107012"/>
                </a:lnTo>
                <a:lnTo>
                  <a:pt x="2436035" y="1066541"/>
                </a:lnTo>
                <a:lnTo>
                  <a:pt x="2464574" y="1025278"/>
                </a:lnTo>
                <a:lnTo>
                  <a:pt x="2487359" y="983248"/>
                </a:lnTo>
                <a:lnTo>
                  <a:pt x="2503955" y="940475"/>
                </a:lnTo>
                <a:lnTo>
                  <a:pt x="2513931" y="896985"/>
                </a:lnTo>
                <a:lnTo>
                  <a:pt x="2516854" y="852802"/>
                </a:lnTo>
                <a:lnTo>
                  <a:pt x="2515536" y="830459"/>
                </a:lnTo>
                <a:lnTo>
                  <a:pt x="2507070" y="785285"/>
                </a:lnTo>
                <a:lnTo>
                  <a:pt x="2490470" y="739481"/>
                </a:lnTo>
                <a:lnTo>
                  <a:pt x="2465303" y="693072"/>
                </a:lnTo>
                <a:lnTo>
                  <a:pt x="2431138" y="646083"/>
                </a:lnTo>
                <a:lnTo>
                  <a:pt x="2387541" y="598539"/>
                </a:lnTo>
                <a:lnTo>
                  <a:pt x="2334081" y="550465"/>
                </a:lnTo>
                <a:lnTo>
                  <a:pt x="2303516" y="526237"/>
                </a:lnTo>
                <a:lnTo>
                  <a:pt x="2270324" y="501886"/>
                </a:lnTo>
                <a:lnTo>
                  <a:pt x="2234450" y="477415"/>
                </a:lnTo>
                <a:lnTo>
                  <a:pt x="2195839" y="452827"/>
                </a:lnTo>
                <a:lnTo>
                  <a:pt x="2154438" y="428126"/>
                </a:lnTo>
                <a:lnTo>
                  <a:pt x="2110193" y="403314"/>
                </a:lnTo>
                <a:lnTo>
                  <a:pt x="2063049" y="378394"/>
                </a:lnTo>
                <a:lnTo>
                  <a:pt x="2012953" y="353370"/>
                </a:lnTo>
                <a:lnTo>
                  <a:pt x="1959851" y="328245"/>
                </a:lnTo>
                <a:lnTo>
                  <a:pt x="1903687" y="303022"/>
                </a:lnTo>
                <a:lnTo>
                  <a:pt x="1812884" y="271748"/>
                </a:lnTo>
                <a:lnTo>
                  <a:pt x="1560644" y="194373"/>
                </a:lnTo>
                <a:lnTo>
                  <a:pt x="1177222" y="95567"/>
                </a:lnTo>
                <a:lnTo>
                  <a:pt x="69286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4A09F767-4676-BAC7-A322-A81E14B6EC06}"/>
              </a:ext>
            </a:extLst>
          </p:cNvPr>
          <p:cNvSpPr/>
          <p:nvPr/>
        </p:nvSpPr>
        <p:spPr>
          <a:xfrm>
            <a:off x="9343410" y="5013490"/>
            <a:ext cx="2569784" cy="327047"/>
          </a:xfrm>
          <a:custGeom>
            <a:avLst/>
            <a:gdLst/>
            <a:ahLst/>
            <a:cxnLst/>
            <a:rect l="l" t="t" r="r" b="b"/>
            <a:pathLst>
              <a:path w="5072380" h="850900">
                <a:moveTo>
                  <a:pt x="585724" y="0"/>
                </a:moveTo>
                <a:lnTo>
                  <a:pt x="0" y="266280"/>
                </a:lnTo>
                <a:lnTo>
                  <a:pt x="45445" y="277653"/>
                </a:lnTo>
                <a:lnTo>
                  <a:pt x="91317" y="288857"/>
                </a:lnTo>
                <a:lnTo>
                  <a:pt x="137613" y="299885"/>
                </a:lnTo>
                <a:lnTo>
                  <a:pt x="184335" y="310727"/>
                </a:lnTo>
                <a:lnTo>
                  <a:pt x="231481" y="321375"/>
                </a:lnTo>
                <a:lnTo>
                  <a:pt x="279051" y="331820"/>
                </a:lnTo>
                <a:lnTo>
                  <a:pt x="327046" y="342053"/>
                </a:lnTo>
                <a:lnTo>
                  <a:pt x="375464" y="352064"/>
                </a:lnTo>
                <a:lnTo>
                  <a:pt x="424306" y="361846"/>
                </a:lnTo>
                <a:lnTo>
                  <a:pt x="473572" y="371390"/>
                </a:lnTo>
                <a:lnTo>
                  <a:pt x="523260" y="380686"/>
                </a:lnTo>
                <a:lnTo>
                  <a:pt x="573372" y="389725"/>
                </a:lnTo>
                <a:lnTo>
                  <a:pt x="623905" y="398500"/>
                </a:lnTo>
                <a:lnTo>
                  <a:pt x="674861" y="407000"/>
                </a:lnTo>
                <a:lnTo>
                  <a:pt x="726240" y="415218"/>
                </a:lnTo>
                <a:lnTo>
                  <a:pt x="778039" y="423144"/>
                </a:lnTo>
                <a:lnTo>
                  <a:pt x="830261" y="430770"/>
                </a:lnTo>
                <a:lnTo>
                  <a:pt x="882904" y="438086"/>
                </a:lnTo>
                <a:lnTo>
                  <a:pt x="1954893" y="566572"/>
                </a:lnTo>
                <a:lnTo>
                  <a:pt x="2780934" y="637079"/>
                </a:lnTo>
                <a:lnTo>
                  <a:pt x="3312296" y="666786"/>
                </a:lnTo>
                <a:lnTo>
                  <a:pt x="3500246" y="672871"/>
                </a:lnTo>
                <a:lnTo>
                  <a:pt x="3294634" y="850392"/>
                </a:lnTo>
                <a:lnTo>
                  <a:pt x="5071871" y="609879"/>
                </a:lnTo>
                <a:lnTo>
                  <a:pt x="4123182" y="163207"/>
                </a:lnTo>
                <a:lnTo>
                  <a:pt x="3991737" y="272008"/>
                </a:lnTo>
                <a:lnTo>
                  <a:pt x="3670502" y="269771"/>
                </a:lnTo>
                <a:lnTo>
                  <a:pt x="2851277" y="243374"/>
                </a:lnTo>
                <a:lnTo>
                  <a:pt x="1750778" y="163293"/>
                </a:lnTo>
                <a:lnTo>
                  <a:pt x="58572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6">
            <a:extLst>
              <a:ext uri="{FF2B5EF4-FFF2-40B4-BE49-F238E27FC236}">
                <a16:creationId xmlns:a16="http://schemas.microsoft.com/office/drawing/2014/main" id="{CACA01AA-2C64-CA53-DF31-8A90A58C3F22}"/>
              </a:ext>
            </a:extLst>
          </p:cNvPr>
          <p:cNvGrpSpPr/>
          <p:nvPr/>
        </p:nvGrpSpPr>
        <p:grpSpPr>
          <a:xfrm>
            <a:off x="10046504" y="3684496"/>
            <a:ext cx="999490" cy="1455420"/>
            <a:chOff x="47371" y="1312291"/>
            <a:chExt cx="999490" cy="1455420"/>
          </a:xfrm>
        </p:grpSpPr>
        <p:pic>
          <p:nvPicPr>
            <p:cNvPr id="56" name="object 7">
              <a:extLst>
                <a:ext uri="{FF2B5EF4-FFF2-40B4-BE49-F238E27FC236}">
                  <a16:creationId xmlns:a16="http://schemas.microsoft.com/office/drawing/2014/main" id="{68E1FF04-5DAD-F7F9-D984-615AB14F25B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2919" y="2282952"/>
              <a:ext cx="97536" cy="484632"/>
            </a:xfrm>
            <a:prstGeom prst="rect">
              <a:avLst/>
            </a:prstGeom>
          </p:spPr>
        </p:pic>
        <p:sp>
          <p:nvSpPr>
            <p:cNvPr id="57" name="object 8">
              <a:extLst>
                <a:ext uri="{FF2B5EF4-FFF2-40B4-BE49-F238E27FC236}">
                  <a16:creationId xmlns:a16="http://schemas.microsoft.com/office/drawing/2014/main" id="{EDAFEE11-27EA-029B-F281-A2873D808C60}"/>
                </a:ext>
              </a:extLst>
            </p:cNvPr>
            <p:cNvSpPr/>
            <p:nvPr/>
          </p:nvSpPr>
          <p:spPr>
            <a:xfrm>
              <a:off x="47371" y="1312291"/>
              <a:ext cx="999490" cy="997585"/>
            </a:xfrm>
            <a:custGeom>
              <a:avLst/>
              <a:gdLst/>
              <a:ahLst/>
              <a:cxnLst/>
              <a:rect l="l" t="t" r="r" b="b"/>
              <a:pathLst>
                <a:path w="999490" h="997585">
                  <a:moveTo>
                    <a:pt x="498792" y="0"/>
                  </a:moveTo>
                  <a:lnTo>
                    <a:pt x="458430" y="8096"/>
                  </a:lnTo>
                  <a:lnTo>
                    <a:pt x="423545" y="32384"/>
                  </a:lnTo>
                  <a:lnTo>
                    <a:pt x="32385" y="423290"/>
                  </a:lnTo>
                  <a:lnTo>
                    <a:pt x="8096" y="458176"/>
                  </a:lnTo>
                  <a:lnTo>
                    <a:pt x="0" y="498538"/>
                  </a:lnTo>
                  <a:lnTo>
                    <a:pt x="8096" y="539376"/>
                  </a:lnTo>
                  <a:lnTo>
                    <a:pt x="32385" y="575690"/>
                  </a:lnTo>
                  <a:lnTo>
                    <a:pt x="423545" y="966596"/>
                  </a:lnTo>
                  <a:lnTo>
                    <a:pt x="458430" y="989456"/>
                  </a:lnTo>
                  <a:lnTo>
                    <a:pt x="498792" y="997076"/>
                  </a:lnTo>
                  <a:lnTo>
                    <a:pt x="539630" y="989456"/>
                  </a:lnTo>
                  <a:lnTo>
                    <a:pt x="575945" y="966596"/>
                  </a:lnTo>
                  <a:lnTo>
                    <a:pt x="967104" y="575690"/>
                  </a:lnTo>
                  <a:lnTo>
                    <a:pt x="991393" y="539376"/>
                  </a:lnTo>
                  <a:lnTo>
                    <a:pt x="999490" y="498538"/>
                  </a:lnTo>
                  <a:lnTo>
                    <a:pt x="991393" y="458176"/>
                  </a:lnTo>
                  <a:lnTo>
                    <a:pt x="967104" y="423290"/>
                  </a:lnTo>
                  <a:lnTo>
                    <a:pt x="575945" y="32384"/>
                  </a:lnTo>
                  <a:lnTo>
                    <a:pt x="539630" y="8096"/>
                  </a:lnTo>
                  <a:lnTo>
                    <a:pt x="498792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9">
              <a:extLst>
                <a:ext uri="{FF2B5EF4-FFF2-40B4-BE49-F238E27FC236}">
                  <a16:creationId xmlns:a16="http://schemas.microsoft.com/office/drawing/2014/main" id="{230BFF22-6A79-51FA-725C-CF2386FFE0E8}"/>
                </a:ext>
              </a:extLst>
            </p:cNvPr>
            <p:cNvSpPr/>
            <p:nvPr/>
          </p:nvSpPr>
          <p:spPr>
            <a:xfrm>
              <a:off x="134111" y="1395984"/>
              <a:ext cx="829310" cy="832485"/>
            </a:xfrm>
            <a:custGeom>
              <a:avLst/>
              <a:gdLst/>
              <a:ahLst/>
              <a:cxnLst/>
              <a:rect l="l" t="t" r="r" b="b"/>
              <a:pathLst>
                <a:path w="829310" h="832485">
                  <a:moveTo>
                    <a:pt x="424700" y="0"/>
                  </a:moveTo>
                  <a:lnTo>
                    <a:pt x="404355" y="0"/>
                  </a:lnTo>
                  <a:lnTo>
                    <a:pt x="399275" y="5079"/>
                  </a:lnTo>
                  <a:lnTo>
                    <a:pt x="7632" y="400685"/>
                  </a:lnTo>
                  <a:lnTo>
                    <a:pt x="2539" y="403351"/>
                  </a:lnTo>
                  <a:lnTo>
                    <a:pt x="0" y="408431"/>
                  </a:lnTo>
                  <a:lnTo>
                    <a:pt x="0" y="421131"/>
                  </a:lnTo>
                  <a:lnTo>
                    <a:pt x="2539" y="426212"/>
                  </a:lnTo>
                  <a:lnTo>
                    <a:pt x="7632" y="431418"/>
                  </a:lnTo>
                  <a:lnTo>
                    <a:pt x="404355" y="829563"/>
                  </a:lnTo>
                  <a:lnTo>
                    <a:pt x="411988" y="832103"/>
                  </a:lnTo>
                  <a:lnTo>
                    <a:pt x="417067" y="832103"/>
                  </a:lnTo>
                  <a:lnTo>
                    <a:pt x="424700" y="829563"/>
                  </a:lnTo>
                  <a:lnTo>
                    <a:pt x="467995" y="786129"/>
                  </a:lnTo>
                  <a:lnTo>
                    <a:pt x="404355" y="786129"/>
                  </a:lnTo>
                  <a:lnTo>
                    <a:pt x="399275" y="781050"/>
                  </a:lnTo>
                  <a:lnTo>
                    <a:pt x="50863" y="428751"/>
                  </a:lnTo>
                  <a:lnTo>
                    <a:pt x="45770" y="426212"/>
                  </a:lnTo>
                  <a:lnTo>
                    <a:pt x="43230" y="421131"/>
                  </a:lnTo>
                  <a:lnTo>
                    <a:pt x="43230" y="410971"/>
                  </a:lnTo>
                  <a:lnTo>
                    <a:pt x="45770" y="405891"/>
                  </a:lnTo>
                  <a:lnTo>
                    <a:pt x="50863" y="400685"/>
                  </a:lnTo>
                  <a:lnTo>
                    <a:pt x="399275" y="48513"/>
                  </a:lnTo>
                  <a:lnTo>
                    <a:pt x="404355" y="43433"/>
                  </a:lnTo>
                  <a:lnTo>
                    <a:pt x="467750" y="43433"/>
                  </a:lnTo>
                  <a:lnTo>
                    <a:pt x="429780" y="5079"/>
                  </a:lnTo>
                  <a:lnTo>
                    <a:pt x="424700" y="0"/>
                  </a:lnTo>
                  <a:close/>
                </a:path>
                <a:path w="829310" h="832485">
                  <a:moveTo>
                    <a:pt x="467750" y="43433"/>
                  </a:moveTo>
                  <a:lnTo>
                    <a:pt x="424700" y="43433"/>
                  </a:lnTo>
                  <a:lnTo>
                    <a:pt x="427240" y="48513"/>
                  </a:lnTo>
                  <a:lnTo>
                    <a:pt x="778192" y="400685"/>
                  </a:lnTo>
                  <a:lnTo>
                    <a:pt x="783285" y="405891"/>
                  </a:lnTo>
                  <a:lnTo>
                    <a:pt x="785825" y="410971"/>
                  </a:lnTo>
                  <a:lnTo>
                    <a:pt x="785825" y="418591"/>
                  </a:lnTo>
                  <a:lnTo>
                    <a:pt x="783285" y="423671"/>
                  </a:lnTo>
                  <a:lnTo>
                    <a:pt x="427240" y="781050"/>
                  </a:lnTo>
                  <a:lnTo>
                    <a:pt x="424700" y="786129"/>
                  </a:lnTo>
                  <a:lnTo>
                    <a:pt x="467995" y="786129"/>
                  </a:lnTo>
                  <a:lnTo>
                    <a:pt x="821423" y="431418"/>
                  </a:lnTo>
                  <a:lnTo>
                    <a:pt x="826516" y="426212"/>
                  </a:lnTo>
                  <a:lnTo>
                    <a:pt x="829056" y="418591"/>
                  </a:lnTo>
                  <a:lnTo>
                    <a:pt x="829056" y="410971"/>
                  </a:lnTo>
                  <a:lnTo>
                    <a:pt x="826516" y="405891"/>
                  </a:lnTo>
                  <a:lnTo>
                    <a:pt x="821423" y="400685"/>
                  </a:lnTo>
                  <a:lnTo>
                    <a:pt x="467750" y="4343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10">
            <a:extLst>
              <a:ext uri="{FF2B5EF4-FFF2-40B4-BE49-F238E27FC236}">
                <a16:creationId xmlns:a16="http://schemas.microsoft.com/office/drawing/2014/main" id="{670C0F4B-7FA8-DBEA-C9F0-E425626BAAAD}"/>
              </a:ext>
            </a:extLst>
          </p:cNvPr>
          <p:cNvSpPr txBox="1"/>
          <p:nvPr/>
        </p:nvSpPr>
        <p:spPr>
          <a:xfrm>
            <a:off x="10307932" y="3999936"/>
            <a:ext cx="476884" cy="259686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1"/>
              </a:rPr>
              <a:t>2022</a:t>
            </a:r>
            <a:endParaRPr sz="1600" dirty="0">
              <a:latin typeface="Arial"/>
              <a:cs typeface="Arial"/>
              <a:hlinkClick r:id="rId12"/>
            </a:endParaRPr>
          </a:p>
        </p:txBody>
      </p:sp>
      <p:pic>
        <p:nvPicPr>
          <p:cNvPr id="3" name="Picture 34" descr="A picture containing tex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6CEBB569-F801-FA48-4DBD-60AD1D758D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1883" y="429799"/>
            <a:ext cx="892463" cy="8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68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588" y="1363580"/>
            <a:ext cx="8609292" cy="5494421"/>
            <a:chOff x="0" y="1371600"/>
            <a:chExt cx="8661400" cy="5527676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1371600"/>
              <a:ext cx="8661400" cy="5527675"/>
            </a:xfrm>
            <a:custGeom>
              <a:avLst/>
              <a:gdLst>
                <a:gd name="T0" fmla="*/ 3413 w 3414"/>
                <a:gd name="T1" fmla="*/ 2170 h 2178"/>
                <a:gd name="T2" fmla="*/ 1832 w 3414"/>
                <a:gd name="T3" fmla="*/ 1121 h 2178"/>
                <a:gd name="T4" fmla="*/ 1340 w 3414"/>
                <a:gd name="T5" fmla="*/ 1124 h 2178"/>
                <a:gd name="T6" fmla="*/ 746 w 3414"/>
                <a:gd name="T7" fmla="*/ 1045 h 2178"/>
                <a:gd name="T8" fmla="*/ 708 w 3414"/>
                <a:gd name="T9" fmla="*/ 983 h 2178"/>
                <a:gd name="T10" fmla="*/ 722 w 3414"/>
                <a:gd name="T11" fmla="*/ 913 h 2178"/>
                <a:gd name="T12" fmla="*/ 765 w 3414"/>
                <a:gd name="T13" fmla="*/ 873 h 2178"/>
                <a:gd name="T14" fmla="*/ 833 w 3414"/>
                <a:gd name="T15" fmla="*/ 837 h 2178"/>
                <a:gd name="T16" fmla="*/ 1150 w 3414"/>
                <a:gd name="T17" fmla="*/ 745 h 2178"/>
                <a:gd name="T18" fmla="*/ 1521 w 3414"/>
                <a:gd name="T19" fmla="*/ 516 h 2178"/>
                <a:gd name="T20" fmla="*/ 1494 w 3414"/>
                <a:gd name="T21" fmla="*/ 320 h 2178"/>
                <a:gd name="T22" fmla="*/ 1110 w 3414"/>
                <a:gd name="T23" fmla="*/ 129 h 2178"/>
                <a:gd name="T24" fmla="*/ 597 w 3414"/>
                <a:gd name="T25" fmla="*/ 43 h 2178"/>
                <a:gd name="T26" fmla="*/ 0 w 3414"/>
                <a:gd name="T27" fmla="*/ 0 h 2178"/>
                <a:gd name="T28" fmla="*/ 0 w 3414"/>
                <a:gd name="T29" fmla="*/ 209 h 2178"/>
                <a:gd name="T30" fmla="*/ 207 w 3414"/>
                <a:gd name="T31" fmla="*/ 220 h 2178"/>
                <a:gd name="T32" fmla="*/ 292 w 3414"/>
                <a:gd name="T33" fmla="*/ 226 h 2178"/>
                <a:gd name="T34" fmla="*/ 567 w 3414"/>
                <a:gd name="T35" fmla="*/ 241 h 2178"/>
                <a:gd name="T36" fmla="*/ 684 w 3414"/>
                <a:gd name="T37" fmla="*/ 249 h 2178"/>
                <a:gd name="T38" fmla="*/ 1013 w 3414"/>
                <a:gd name="T39" fmla="*/ 394 h 2178"/>
                <a:gd name="T40" fmla="*/ 904 w 3414"/>
                <a:gd name="T41" fmla="*/ 523 h 2178"/>
                <a:gd name="T42" fmla="*/ 817 w 3414"/>
                <a:gd name="T43" fmla="*/ 554 h 2178"/>
                <a:gd name="T44" fmla="*/ 117 w 3414"/>
                <a:gd name="T45" fmla="*/ 858 h 2178"/>
                <a:gd name="T46" fmla="*/ 72 w 3414"/>
                <a:gd name="T47" fmla="*/ 920 h 2178"/>
                <a:gd name="T48" fmla="*/ 47 w 3414"/>
                <a:gd name="T49" fmla="*/ 990 h 2178"/>
                <a:gd name="T50" fmla="*/ 52 w 3414"/>
                <a:gd name="T51" fmla="*/ 1121 h 2178"/>
                <a:gd name="T52" fmla="*/ 849 w 3414"/>
                <a:gd name="T53" fmla="*/ 1485 h 2178"/>
                <a:gd name="T54" fmla="*/ 1613 w 3414"/>
                <a:gd name="T55" fmla="*/ 1541 h 2178"/>
                <a:gd name="T56" fmla="*/ 2144 w 3414"/>
                <a:gd name="T57" fmla="*/ 1848 h 2178"/>
                <a:gd name="T58" fmla="*/ 2125 w 3414"/>
                <a:gd name="T59" fmla="*/ 2178 h 2178"/>
                <a:gd name="T60" fmla="*/ 3414 w 3414"/>
                <a:gd name="T61" fmla="*/ 2178 h 2178"/>
                <a:gd name="T62" fmla="*/ 3413 w 3414"/>
                <a:gd name="T63" fmla="*/ 2170 h 2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4" h="2178">
                  <a:moveTo>
                    <a:pt x="3413" y="2170"/>
                  </a:moveTo>
                  <a:cubicBezTo>
                    <a:pt x="3269" y="1591"/>
                    <a:pt x="2632" y="1151"/>
                    <a:pt x="1832" y="1121"/>
                  </a:cubicBezTo>
                  <a:cubicBezTo>
                    <a:pt x="1670" y="1115"/>
                    <a:pt x="1503" y="1126"/>
                    <a:pt x="1340" y="1124"/>
                  </a:cubicBezTo>
                  <a:cubicBezTo>
                    <a:pt x="1182" y="1123"/>
                    <a:pt x="859" y="1139"/>
                    <a:pt x="746" y="1045"/>
                  </a:cubicBezTo>
                  <a:cubicBezTo>
                    <a:pt x="726" y="1028"/>
                    <a:pt x="713" y="1006"/>
                    <a:pt x="708" y="983"/>
                  </a:cubicBezTo>
                  <a:cubicBezTo>
                    <a:pt x="704" y="960"/>
                    <a:pt x="708" y="935"/>
                    <a:pt x="722" y="913"/>
                  </a:cubicBezTo>
                  <a:cubicBezTo>
                    <a:pt x="731" y="899"/>
                    <a:pt x="746" y="885"/>
                    <a:pt x="765" y="873"/>
                  </a:cubicBezTo>
                  <a:cubicBezTo>
                    <a:pt x="784" y="860"/>
                    <a:pt x="807" y="848"/>
                    <a:pt x="833" y="837"/>
                  </a:cubicBezTo>
                  <a:cubicBezTo>
                    <a:pt x="934" y="793"/>
                    <a:pt x="1075" y="764"/>
                    <a:pt x="1150" y="745"/>
                  </a:cubicBezTo>
                  <a:cubicBezTo>
                    <a:pt x="1308" y="706"/>
                    <a:pt x="1471" y="645"/>
                    <a:pt x="1521" y="516"/>
                  </a:cubicBezTo>
                  <a:cubicBezTo>
                    <a:pt x="1548" y="448"/>
                    <a:pt x="1540" y="377"/>
                    <a:pt x="1494" y="320"/>
                  </a:cubicBezTo>
                  <a:cubicBezTo>
                    <a:pt x="1405" y="209"/>
                    <a:pt x="1242" y="163"/>
                    <a:pt x="1110" y="129"/>
                  </a:cubicBezTo>
                  <a:cubicBezTo>
                    <a:pt x="942" y="86"/>
                    <a:pt x="769" y="62"/>
                    <a:pt x="597" y="43"/>
                  </a:cubicBezTo>
                  <a:cubicBezTo>
                    <a:pt x="398" y="21"/>
                    <a:pt x="200" y="6"/>
                    <a:pt x="0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3" y="216"/>
                    <a:pt x="134" y="215"/>
                    <a:pt x="207" y="220"/>
                  </a:cubicBezTo>
                  <a:cubicBezTo>
                    <a:pt x="230" y="221"/>
                    <a:pt x="268" y="224"/>
                    <a:pt x="292" y="226"/>
                  </a:cubicBezTo>
                  <a:cubicBezTo>
                    <a:pt x="399" y="230"/>
                    <a:pt x="461" y="236"/>
                    <a:pt x="567" y="241"/>
                  </a:cubicBezTo>
                  <a:cubicBezTo>
                    <a:pt x="585" y="243"/>
                    <a:pt x="660" y="247"/>
                    <a:pt x="684" y="249"/>
                  </a:cubicBezTo>
                  <a:cubicBezTo>
                    <a:pt x="804" y="259"/>
                    <a:pt x="987" y="285"/>
                    <a:pt x="1013" y="394"/>
                  </a:cubicBezTo>
                  <a:cubicBezTo>
                    <a:pt x="1027" y="450"/>
                    <a:pt x="985" y="488"/>
                    <a:pt x="904" y="523"/>
                  </a:cubicBezTo>
                  <a:cubicBezTo>
                    <a:pt x="877" y="535"/>
                    <a:pt x="848" y="545"/>
                    <a:pt x="817" y="554"/>
                  </a:cubicBezTo>
                  <a:cubicBezTo>
                    <a:pt x="575" y="629"/>
                    <a:pt x="293" y="654"/>
                    <a:pt x="117" y="858"/>
                  </a:cubicBezTo>
                  <a:cubicBezTo>
                    <a:pt x="101" y="877"/>
                    <a:pt x="86" y="897"/>
                    <a:pt x="72" y="920"/>
                  </a:cubicBezTo>
                  <a:cubicBezTo>
                    <a:pt x="61" y="942"/>
                    <a:pt x="53" y="965"/>
                    <a:pt x="47" y="990"/>
                  </a:cubicBezTo>
                  <a:cubicBezTo>
                    <a:pt x="37" y="1031"/>
                    <a:pt x="38" y="1075"/>
                    <a:pt x="52" y="1121"/>
                  </a:cubicBezTo>
                  <a:cubicBezTo>
                    <a:pt x="131" y="1375"/>
                    <a:pt x="560" y="1449"/>
                    <a:pt x="849" y="1485"/>
                  </a:cubicBezTo>
                  <a:cubicBezTo>
                    <a:pt x="1101" y="1516"/>
                    <a:pt x="1361" y="1512"/>
                    <a:pt x="1613" y="1541"/>
                  </a:cubicBezTo>
                  <a:cubicBezTo>
                    <a:pt x="1884" y="1572"/>
                    <a:pt x="2086" y="1700"/>
                    <a:pt x="2144" y="1848"/>
                  </a:cubicBezTo>
                  <a:cubicBezTo>
                    <a:pt x="2185" y="1953"/>
                    <a:pt x="2172" y="2070"/>
                    <a:pt x="2125" y="2178"/>
                  </a:cubicBezTo>
                  <a:cubicBezTo>
                    <a:pt x="3414" y="2178"/>
                    <a:pt x="3414" y="2178"/>
                    <a:pt x="3414" y="2178"/>
                  </a:cubicBezTo>
                  <a:cubicBezTo>
                    <a:pt x="3414" y="2176"/>
                    <a:pt x="3413" y="2173"/>
                    <a:pt x="3413" y="217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0" y="1452563"/>
              <a:ext cx="8556625" cy="5446713"/>
            </a:xfrm>
            <a:custGeom>
              <a:avLst/>
              <a:gdLst>
                <a:gd name="T0" fmla="*/ 3261 w 3373"/>
                <a:gd name="T1" fmla="*/ 1875 h 2146"/>
                <a:gd name="T2" fmla="*/ 3165 w 3373"/>
                <a:gd name="T3" fmla="*/ 1736 h 2146"/>
                <a:gd name="T4" fmla="*/ 3059 w 3373"/>
                <a:gd name="T5" fmla="*/ 1619 h 2146"/>
                <a:gd name="T6" fmla="*/ 2870 w 3373"/>
                <a:gd name="T7" fmla="*/ 1463 h 2146"/>
                <a:gd name="T8" fmla="*/ 2702 w 3373"/>
                <a:gd name="T9" fmla="*/ 1359 h 2146"/>
                <a:gd name="T10" fmla="*/ 2492 w 3373"/>
                <a:gd name="T11" fmla="*/ 1263 h 2146"/>
                <a:gd name="T12" fmla="*/ 2259 w 3373"/>
                <a:gd name="T13" fmla="*/ 1189 h 2146"/>
                <a:gd name="T14" fmla="*/ 2044 w 3373"/>
                <a:gd name="T15" fmla="*/ 1145 h 2146"/>
                <a:gd name="T16" fmla="*/ 1824 w 3373"/>
                <a:gd name="T17" fmla="*/ 1123 h 2146"/>
                <a:gd name="T18" fmla="*/ 1631 w 3373"/>
                <a:gd name="T19" fmla="*/ 1121 h 2146"/>
                <a:gd name="T20" fmla="*/ 1404 w 3373"/>
                <a:gd name="T21" fmla="*/ 1125 h 2146"/>
                <a:gd name="T22" fmla="*/ 1340 w 3373"/>
                <a:gd name="T23" fmla="*/ 1126 h 2146"/>
                <a:gd name="T24" fmla="*/ 1141 w 3373"/>
                <a:gd name="T25" fmla="*/ 1126 h 2146"/>
                <a:gd name="T26" fmla="*/ 924 w 3373"/>
                <a:gd name="T27" fmla="*/ 1113 h 2146"/>
                <a:gd name="T28" fmla="*/ 743 w 3373"/>
                <a:gd name="T29" fmla="*/ 1060 h 2146"/>
                <a:gd name="T30" fmla="*/ 709 w 3373"/>
                <a:gd name="T31" fmla="*/ 1036 h 2146"/>
                <a:gd name="T32" fmla="*/ 675 w 3373"/>
                <a:gd name="T33" fmla="*/ 884 h 2146"/>
                <a:gd name="T34" fmla="*/ 779 w 3373"/>
                <a:gd name="T35" fmla="*/ 792 h 2146"/>
                <a:gd name="T36" fmla="*/ 990 w 3373"/>
                <a:gd name="T37" fmla="*/ 718 h 2146"/>
                <a:gd name="T38" fmla="*/ 1196 w 3373"/>
                <a:gd name="T39" fmla="*/ 666 h 2146"/>
                <a:gd name="T40" fmla="*/ 1397 w 3373"/>
                <a:gd name="T41" fmla="*/ 576 h 2146"/>
                <a:gd name="T42" fmla="*/ 1482 w 3373"/>
                <a:gd name="T43" fmla="*/ 469 h 2146"/>
                <a:gd name="T44" fmla="*/ 1420 w 3373"/>
                <a:gd name="T45" fmla="*/ 262 h 2146"/>
                <a:gd name="T46" fmla="*/ 1275 w 3373"/>
                <a:gd name="T47" fmla="*/ 173 h 2146"/>
                <a:gd name="T48" fmla="*/ 1094 w 3373"/>
                <a:gd name="T49" fmla="*/ 119 h 2146"/>
                <a:gd name="T50" fmla="*/ 1008 w 3373"/>
                <a:gd name="T51" fmla="*/ 98 h 2146"/>
                <a:gd name="T52" fmla="*/ 848 w 3373"/>
                <a:gd name="T53" fmla="*/ 72 h 2146"/>
                <a:gd name="T54" fmla="*/ 629 w 3373"/>
                <a:gd name="T55" fmla="*/ 45 h 2146"/>
                <a:gd name="T56" fmla="*/ 409 w 3373"/>
                <a:gd name="T57" fmla="*/ 20 h 2146"/>
                <a:gd name="T58" fmla="*/ 188 w 3373"/>
                <a:gd name="T59" fmla="*/ 3 h 2146"/>
                <a:gd name="T60" fmla="*/ 45 w 3373"/>
                <a:gd name="T61" fmla="*/ 0 h 2146"/>
                <a:gd name="T62" fmla="*/ 62 w 3373"/>
                <a:gd name="T63" fmla="*/ 9 h 2146"/>
                <a:gd name="T64" fmla="*/ 222 w 3373"/>
                <a:gd name="T65" fmla="*/ 14 h 2146"/>
                <a:gd name="T66" fmla="*/ 443 w 3373"/>
                <a:gd name="T67" fmla="*/ 33 h 2146"/>
                <a:gd name="T68" fmla="*/ 663 w 3373"/>
                <a:gd name="T69" fmla="*/ 58 h 2146"/>
                <a:gd name="T70" fmla="*/ 881 w 3373"/>
                <a:gd name="T71" fmla="*/ 87 h 2146"/>
                <a:gd name="T72" fmla="*/ 1024 w 3373"/>
                <a:gd name="T73" fmla="*/ 111 h 2146"/>
                <a:gd name="T74" fmla="*/ 1127 w 3373"/>
                <a:gd name="T75" fmla="*/ 138 h 2146"/>
                <a:gd name="T76" fmla="*/ 1306 w 3373"/>
                <a:gd name="T77" fmla="*/ 198 h 2146"/>
                <a:gd name="T78" fmla="*/ 1462 w 3373"/>
                <a:gd name="T79" fmla="*/ 335 h 2146"/>
                <a:gd name="T80" fmla="*/ 1456 w 3373"/>
                <a:gd name="T81" fmla="*/ 492 h 2146"/>
                <a:gd name="T82" fmla="*/ 1264 w 3373"/>
                <a:gd name="T83" fmla="*/ 629 h 2146"/>
                <a:gd name="T84" fmla="*/ 1072 w 3373"/>
                <a:gd name="T85" fmla="*/ 683 h 2146"/>
                <a:gd name="T86" fmla="*/ 850 w 3373"/>
                <a:gd name="T87" fmla="*/ 745 h 2146"/>
                <a:gd name="T88" fmla="*/ 691 w 3373"/>
                <a:gd name="T89" fmla="*/ 832 h 2146"/>
                <a:gd name="T90" fmla="*/ 686 w 3373"/>
                <a:gd name="T91" fmla="*/ 1029 h 2146"/>
                <a:gd name="T92" fmla="*/ 717 w 3373"/>
                <a:gd name="T93" fmla="*/ 1057 h 2146"/>
                <a:gd name="T94" fmla="*/ 805 w 3373"/>
                <a:gd name="T95" fmla="*/ 1102 h 2146"/>
                <a:gd name="T96" fmla="*/ 1008 w 3373"/>
                <a:gd name="T97" fmla="*/ 1136 h 2146"/>
                <a:gd name="T98" fmla="*/ 1212 w 3373"/>
                <a:gd name="T99" fmla="*/ 1142 h 2146"/>
                <a:gd name="T100" fmla="*/ 1360 w 3373"/>
                <a:gd name="T101" fmla="*/ 1143 h 2146"/>
                <a:gd name="T102" fmla="*/ 1470 w 3373"/>
                <a:gd name="T103" fmla="*/ 1141 h 2146"/>
                <a:gd name="T104" fmla="*/ 1696 w 3373"/>
                <a:gd name="T105" fmla="*/ 1137 h 2146"/>
                <a:gd name="T106" fmla="*/ 1919 w 3373"/>
                <a:gd name="T107" fmla="*/ 1147 h 2146"/>
                <a:gd name="T108" fmla="*/ 2137 w 3373"/>
                <a:gd name="T109" fmla="*/ 1179 h 2146"/>
                <a:gd name="T110" fmla="*/ 2350 w 3373"/>
                <a:gd name="T111" fmla="*/ 1233 h 2146"/>
                <a:gd name="T112" fmla="*/ 2557 w 3373"/>
                <a:gd name="T113" fmla="*/ 1309 h 2146"/>
                <a:gd name="T114" fmla="*/ 2759 w 3373"/>
                <a:gd name="T115" fmla="*/ 1411 h 2146"/>
                <a:gd name="T116" fmla="*/ 2952 w 3373"/>
                <a:gd name="T117" fmla="*/ 1546 h 2146"/>
                <a:gd name="T118" fmla="*/ 3131 w 3373"/>
                <a:gd name="T119" fmla="*/ 1722 h 2146"/>
                <a:gd name="T120" fmla="*/ 3225 w 3373"/>
                <a:gd name="T121" fmla="*/ 1851 h 2146"/>
                <a:gd name="T122" fmla="*/ 3338 w 3373"/>
                <a:gd name="T123" fmla="*/ 2097 h 2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73" h="2146">
                  <a:moveTo>
                    <a:pt x="3365" y="2116"/>
                  </a:moveTo>
                  <a:cubicBezTo>
                    <a:pt x="3363" y="2109"/>
                    <a:pt x="3361" y="2102"/>
                    <a:pt x="3359" y="2095"/>
                  </a:cubicBezTo>
                  <a:cubicBezTo>
                    <a:pt x="3355" y="2083"/>
                    <a:pt x="3351" y="2070"/>
                    <a:pt x="3347" y="2058"/>
                  </a:cubicBezTo>
                  <a:cubicBezTo>
                    <a:pt x="3340" y="2041"/>
                    <a:pt x="3334" y="2023"/>
                    <a:pt x="3327" y="2006"/>
                  </a:cubicBezTo>
                  <a:cubicBezTo>
                    <a:pt x="3321" y="1993"/>
                    <a:pt x="3315" y="1980"/>
                    <a:pt x="3309" y="1967"/>
                  </a:cubicBezTo>
                  <a:cubicBezTo>
                    <a:pt x="3308" y="1964"/>
                    <a:pt x="3307" y="1961"/>
                    <a:pt x="3306" y="1959"/>
                  </a:cubicBezTo>
                  <a:cubicBezTo>
                    <a:pt x="3299" y="1944"/>
                    <a:pt x="3291" y="1930"/>
                    <a:pt x="3284" y="1915"/>
                  </a:cubicBezTo>
                  <a:cubicBezTo>
                    <a:pt x="3276" y="1902"/>
                    <a:pt x="3269" y="1888"/>
                    <a:pt x="3261" y="1875"/>
                  </a:cubicBezTo>
                  <a:cubicBezTo>
                    <a:pt x="3255" y="1865"/>
                    <a:pt x="3250" y="1855"/>
                    <a:pt x="3244" y="1846"/>
                  </a:cubicBezTo>
                  <a:cubicBezTo>
                    <a:pt x="3242" y="1843"/>
                    <a:pt x="3240" y="1840"/>
                    <a:pt x="3238" y="1837"/>
                  </a:cubicBezTo>
                  <a:cubicBezTo>
                    <a:pt x="3234" y="1830"/>
                    <a:pt x="3229" y="1824"/>
                    <a:pt x="3225" y="1817"/>
                  </a:cubicBezTo>
                  <a:cubicBezTo>
                    <a:pt x="3221" y="1812"/>
                    <a:pt x="3218" y="1807"/>
                    <a:pt x="3214" y="1801"/>
                  </a:cubicBezTo>
                  <a:cubicBezTo>
                    <a:pt x="3211" y="1797"/>
                    <a:pt x="3208" y="1793"/>
                    <a:pt x="3205" y="1789"/>
                  </a:cubicBezTo>
                  <a:cubicBezTo>
                    <a:pt x="3200" y="1782"/>
                    <a:pt x="3195" y="1775"/>
                    <a:pt x="3190" y="1768"/>
                  </a:cubicBezTo>
                  <a:cubicBezTo>
                    <a:pt x="3188" y="1766"/>
                    <a:pt x="3186" y="1763"/>
                    <a:pt x="3185" y="1761"/>
                  </a:cubicBezTo>
                  <a:cubicBezTo>
                    <a:pt x="3178" y="1753"/>
                    <a:pt x="3172" y="1744"/>
                    <a:pt x="3165" y="1736"/>
                  </a:cubicBezTo>
                  <a:cubicBezTo>
                    <a:pt x="3165" y="1735"/>
                    <a:pt x="3164" y="1735"/>
                    <a:pt x="3164" y="1734"/>
                  </a:cubicBezTo>
                  <a:cubicBezTo>
                    <a:pt x="3156" y="1724"/>
                    <a:pt x="3148" y="1715"/>
                    <a:pt x="3140" y="1706"/>
                  </a:cubicBezTo>
                  <a:cubicBezTo>
                    <a:pt x="3132" y="1696"/>
                    <a:pt x="3123" y="1686"/>
                    <a:pt x="3115" y="1677"/>
                  </a:cubicBezTo>
                  <a:cubicBezTo>
                    <a:pt x="3106" y="1667"/>
                    <a:pt x="3098" y="1658"/>
                    <a:pt x="3089" y="1649"/>
                  </a:cubicBezTo>
                  <a:cubicBezTo>
                    <a:pt x="3083" y="1643"/>
                    <a:pt x="3078" y="1638"/>
                    <a:pt x="3072" y="1632"/>
                  </a:cubicBezTo>
                  <a:cubicBezTo>
                    <a:pt x="3071" y="1631"/>
                    <a:pt x="3070" y="1630"/>
                    <a:pt x="3070" y="1630"/>
                  </a:cubicBezTo>
                  <a:cubicBezTo>
                    <a:pt x="3069" y="1629"/>
                    <a:pt x="3068" y="1628"/>
                    <a:pt x="3068" y="1628"/>
                  </a:cubicBezTo>
                  <a:cubicBezTo>
                    <a:pt x="3065" y="1625"/>
                    <a:pt x="3062" y="1622"/>
                    <a:pt x="3059" y="1619"/>
                  </a:cubicBezTo>
                  <a:cubicBezTo>
                    <a:pt x="3050" y="1610"/>
                    <a:pt x="3041" y="1602"/>
                    <a:pt x="3033" y="1594"/>
                  </a:cubicBezTo>
                  <a:cubicBezTo>
                    <a:pt x="3024" y="1586"/>
                    <a:pt x="3015" y="1578"/>
                    <a:pt x="3006" y="1570"/>
                  </a:cubicBezTo>
                  <a:cubicBezTo>
                    <a:pt x="2997" y="1562"/>
                    <a:pt x="2988" y="1554"/>
                    <a:pt x="2979" y="1547"/>
                  </a:cubicBezTo>
                  <a:cubicBezTo>
                    <a:pt x="2975" y="1543"/>
                    <a:pt x="2971" y="1539"/>
                    <a:pt x="2966" y="1535"/>
                  </a:cubicBezTo>
                  <a:cubicBezTo>
                    <a:pt x="2962" y="1532"/>
                    <a:pt x="2957" y="1528"/>
                    <a:pt x="2952" y="1524"/>
                  </a:cubicBezTo>
                  <a:cubicBezTo>
                    <a:pt x="2943" y="1517"/>
                    <a:pt x="2934" y="1510"/>
                    <a:pt x="2925" y="1503"/>
                  </a:cubicBezTo>
                  <a:cubicBezTo>
                    <a:pt x="2916" y="1496"/>
                    <a:pt x="2907" y="1489"/>
                    <a:pt x="2898" y="1483"/>
                  </a:cubicBezTo>
                  <a:cubicBezTo>
                    <a:pt x="2889" y="1476"/>
                    <a:pt x="2880" y="1469"/>
                    <a:pt x="2870" y="1463"/>
                  </a:cubicBezTo>
                  <a:cubicBezTo>
                    <a:pt x="2866" y="1460"/>
                    <a:pt x="2861" y="1456"/>
                    <a:pt x="2856" y="1453"/>
                  </a:cubicBezTo>
                  <a:cubicBezTo>
                    <a:pt x="2852" y="1450"/>
                    <a:pt x="2847" y="1447"/>
                    <a:pt x="2843" y="1444"/>
                  </a:cubicBezTo>
                  <a:cubicBezTo>
                    <a:pt x="2833" y="1438"/>
                    <a:pt x="2824" y="1432"/>
                    <a:pt x="2815" y="1426"/>
                  </a:cubicBezTo>
                  <a:cubicBezTo>
                    <a:pt x="2805" y="1420"/>
                    <a:pt x="2796" y="1414"/>
                    <a:pt x="2787" y="1408"/>
                  </a:cubicBezTo>
                  <a:cubicBezTo>
                    <a:pt x="2777" y="1402"/>
                    <a:pt x="2768" y="1397"/>
                    <a:pt x="2758" y="1391"/>
                  </a:cubicBezTo>
                  <a:cubicBezTo>
                    <a:pt x="2752" y="1388"/>
                    <a:pt x="2746" y="1384"/>
                    <a:pt x="2740" y="1380"/>
                  </a:cubicBezTo>
                  <a:cubicBezTo>
                    <a:pt x="2737" y="1378"/>
                    <a:pt x="2733" y="1377"/>
                    <a:pt x="2730" y="1375"/>
                  </a:cubicBezTo>
                  <a:cubicBezTo>
                    <a:pt x="2721" y="1370"/>
                    <a:pt x="2711" y="1364"/>
                    <a:pt x="2702" y="1359"/>
                  </a:cubicBezTo>
                  <a:cubicBezTo>
                    <a:pt x="2692" y="1354"/>
                    <a:pt x="2682" y="1349"/>
                    <a:pt x="2673" y="1344"/>
                  </a:cubicBezTo>
                  <a:cubicBezTo>
                    <a:pt x="2663" y="1339"/>
                    <a:pt x="2654" y="1334"/>
                    <a:pt x="2644" y="1330"/>
                  </a:cubicBezTo>
                  <a:cubicBezTo>
                    <a:pt x="2635" y="1325"/>
                    <a:pt x="2625" y="1320"/>
                    <a:pt x="2615" y="1316"/>
                  </a:cubicBezTo>
                  <a:cubicBezTo>
                    <a:pt x="2606" y="1311"/>
                    <a:pt x="2596" y="1307"/>
                    <a:pt x="2586" y="1302"/>
                  </a:cubicBezTo>
                  <a:cubicBezTo>
                    <a:pt x="2576" y="1298"/>
                    <a:pt x="2567" y="1294"/>
                    <a:pt x="2557" y="1290"/>
                  </a:cubicBezTo>
                  <a:cubicBezTo>
                    <a:pt x="2547" y="1285"/>
                    <a:pt x="2537" y="1281"/>
                    <a:pt x="2528" y="1277"/>
                  </a:cubicBezTo>
                  <a:cubicBezTo>
                    <a:pt x="2518" y="1273"/>
                    <a:pt x="2508" y="1269"/>
                    <a:pt x="2498" y="1266"/>
                  </a:cubicBezTo>
                  <a:cubicBezTo>
                    <a:pt x="2496" y="1265"/>
                    <a:pt x="2494" y="1264"/>
                    <a:pt x="2492" y="1263"/>
                  </a:cubicBezTo>
                  <a:cubicBezTo>
                    <a:pt x="2484" y="1260"/>
                    <a:pt x="2476" y="1257"/>
                    <a:pt x="2469" y="1254"/>
                  </a:cubicBezTo>
                  <a:cubicBezTo>
                    <a:pt x="2459" y="1251"/>
                    <a:pt x="2449" y="1247"/>
                    <a:pt x="2439" y="1244"/>
                  </a:cubicBezTo>
                  <a:cubicBezTo>
                    <a:pt x="2429" y="1240"/>
                    <a:pt x="2419" y="1237"/>
                    <a:pt x="2409" y="1233"/>
                  </a:cubicBezTo>
                  <a:cubicBezTo>
                    <a:pt x="2399" y="1230"/>
                    <a:pt x="2389" y="1227"/>
                    <a:pt x="2379" y="1223"/>
                  </a:cubicBezTo>
                  <a:cubicBezTo>
                    <a:pt x="2369" y="1220"/>
                    <a:pt x="2359" y="1217"/>
                    <a:pt x="2349" y="1214"/>
                  </a:cubicBezTo>
                  <a:cubicBezTo>
                    <a:pt x="2339" y="1211"/>
                    <a:pt x="2329" y="1208"/>
                    <a:pt x="2319" y="1205"/>
                  </a:cubicBezTo>
                  <a:cubicBezTo>
                    <a:pt x="2309" y="1202"/>
                    <a:pt x="2299" y="1200"/>
                    <a:pt x="2289" y="1197"/>
                  </a:cubicBezTo>
                  <a:cubicBezTo>
                    <a:pt x="2279" y="1194"/>
                    <a:pt x="2269" y="1191"/>
                    <a:pt x="2259" y="1189"/>
                  </a:cubicBezTo>
                  <a:cubicBezTo>
                    <a:pt x="2249" y="1186"/>
                    <a:pt x="2240" y="1184"/>
                    <a:pt x="2230" y="1182"/>
                  </a:cubicBezTo>
                  <a:cubicBezTo>
                    <a:pt x="2230" y="1182"/>
                    <a:pt x="2229" y="1181"/>
                    <a:pt x="2228" y="1181"/>
                  </a:cubicBezTo>
                  <a:cubicBezTo>
                    <a:pt x="2218" y="1179"/>
                    <a:pt x="2208" y="1176"/>
                    <a:pt x="2198" y="1174"/>
                  </a:cubicBezTo>
                  <a:cubicBezTo>
                    <a:pt x="2188" y="1172"/>
                    <a:pt x="2177" y="1170"/>
                    <a:pt x="2167" y="1168"/>
                  </a:cubicBezTo>
                  <a:cubicBezTo>
                    <a:pt x="2157" y="1165"/>
                    <a:pt x="2147" y="1163"/>
                    <a:pt x="2136" y="1161"/>
                  </a:cubicBezTo>
                  <a:cubicBezTo>
                    <a:pt x="2126" y="1159"/>
                    <a:pt x="2116" y="1157"/>
                    <a:pt x="2106" y="1156"/>
                  </a:cubicBezTo>
                  <a:cubicBezTo>
                    <a:pt x="2095" y="1154"/>
                    <a:pt x="2085" y="1152"/>
                    <a:pt x="2075" y="1150"/>
                  </a:cubicBezTo>
                  <a:cubicBezTo>
                    <a:pt x="2064" y="1149"/>
                    <a:pt x="2054" y="1147"/>
                    <a:pt x="2044" y="1145"/>
                  </a:cubicBezTo>
                  <a:cubicBezTo>
                    <a:pt x="2033" y="1144"/>
                    <a:pt x="2023" y="1142"/>
                    <a:pt x="2012" y="1141"/>
                  </a:cubicBezTo>
                  <a:cubicBezTo>
                    <a:pt x="2002" y="1139"/>
                    <a:pt x="1992" y="1138"/>
                    <a:pt x="1981" y="1137"/>
                  </a:cubicBezTo>
                  <a:cubicBezTo>
                    <a:pt x="1974" y="1136"/>
                    <a:pt x="1968" y="1135"/>
                    <a:pt x="1961" y="1134"/>
                  </a:cubicBezTo>
                  <a:cubicBezTo>
                    <a:pt x="1957" y="1134"/>
                    <a:pt x="1953" y="1134"/>
                    <a:pt x="1950" y="1133"/>
                  </a:cubicBezTo>
                  <a:cubicBezTo>
                    <a:pt x="1939" y="1132"/>
                    <a:pt x="1929" y="1131"/>
                    <a:pt x="1918" y="1130"/>
                  </a:cubicBezTo>
                  <a:cubicBezTo>
                    <a:pt x="1908" y="1129"/>
                    <a:pt x="1897" y="1128"/>
                    <a:pt x="1887" y="1127"/>
                  </a:cubicBezTo>
                  <a:cubicBezTo>
                    <a:pt x="1876" y="1126"/>
                    <a:pt x="1866" y="1125"/>
                    <a:pt x="1855" y="1125"/>
                  </a:cubicBezTo>
                  <a:cubicBezTo>
                    <a:pt x="1845" y="1124"/>
                    <a:pt x="1835" y="1123"/>
                    <a:pt x="1824" y="1123"/>
                  </a:cubicBezTo>
                  <a:cubicBezTo>
                    <a:pt x="1824" y="1123"/>
                    <a:pt x="1824" y="1123"/>
                    <a:pt x="1823" y="1123"/>
                  </a:cubicBezTo>
                  <a:cubicBezTo>
                    <a:pt x="1813" y="1122"/>
                    <a:pt x="1802" y="1122"/>
                    <a:pt x="1792" y="1121"/>
                  </a:cubicBezTo>
                  <a:cubicBezTo>
                    <a:pt x="1781" y="1121"/>
                    <a:pt x="1770" y="1121"/>
                    <a:pt x="1760" y="1120"/>
                  </a:cubicBezTo>
                  <a:cubicBezTo>
                    <a:pt x="1749" y="1120"/>
                    <a:pt x="1738" y="1120"/>
                    <a:pt x="1727" y="1120"/>
                  </a:cubicBezTo>
                  <a:cubicBezTo>
                    <a:pt x="1717" y="1120"/>
                    <a:pt x="1706" y="1120"/>
                    <a:pt x="1695" y="1120"/>
                  </a:cubicBezTo>
                  <a:cubicBezTo>
                    <a:pt x="1693" y="1120"/>
                    <a:pt x="1690" y="1120"/>
                    <a:pt x="1687" y="1120"/>
                  </a:cubicBezTo>
                  <a:cubicBezTo>
                    <a:pt x="1663" y="1120"/>
                    <a:pt x="1663" y="1120"/>
                    <a:pt x="1663" y="1120"/>
                  </a:cubicBezTo>
                  <a:cubicBezTo>
                    <a:pt x="1631" y="1121"/>
                    <a:pt x="1631" y="1121"/>
                    <a:pt x="1631" y="1121"/>
                  </a:cubicBezTo>
                  <a:cubicBezTo>
                    <a:pt x="1598" y="1121"/>
                    <a:pt x="1598" y="1121"/>
                    <a:pt x="1598" y="1121"/>
                  </a:cubicBezTo>
                  <a:cubicBezTo>
                    <a:pt x="1566" y="1122"/>
                    <a:pt x="1566" y="1122"/>
                    <a:pt x="1566" y="1122"/>
                  </a:cubicBezTo>
                  <a:cubicBezTo>
                    <a:pt x="1534" y="1123"/>
                    <a:pt x="1534" y="1123"/>
                    <a:pt x="1534" y="1123"/>
                  </a:cubicBezTo>
                  <a:cubicBezTo>
                    <a:pt x="1501" y="1123"/>
                    <a:pt x="1501" y="1123"/>
                    <a:pt x="1501" y="1123"/>
                  </a:cubicBezTo>
                  <a:cubicBezTo>
                    <a:pt x="1469" y="1124"/>
                    <a:pt x="1469" y="1124"/>
                    <a:pt x="1469" y="1124"/>
                  </a:cubicBezTo>
                  <a:cubicBezTo>
                    <a:pt x="1437" y="1125"/>
                    <a:pt x="1437" y="1125"/>
                    <a:pt x="1437" y="1125"/>
                  </a:cubicBezTo>
                  <a:cubicBezTo>
                    <a:pt x="1414" y="1125"/>
                    <a:pt x="1414" y="1125"/>
                    <a:pt x="1414" y="1125"/>
                  </a:cubicBezTo>
                  <a:cubicBezTo>
                    <a:pt x="1404" y="1125"/>
                    <a:pt x="1404" y="1125"/>
                    <a:pt x="1404" y="1125"/>
                  </a:cubicBezTo>
                  <a:cubicBezTo>
                    <a:pt x="1380" y="1126"/>
                    <a:pt x="1380" y="1126"/>
                    <a:pt x="1380" y="1126"/>
                  </a:cubicBezTo>
                  <a:cubicBezTo>
                    <a:pt x="1372" y="1126"/>
                    <a:pt x="1372" y="1126"/>
                    <a:pt x="1372" y="1126"/>
                  </a:cubicBezTo>
                  <a:cubicBezTo>
                    <a:pt x="1363" y="1126"/>
                    <a:pt x="1363" y="1126"/>
                    <a:pt x="1363" y="1126"/>
                  </a:cubicBezTo>
                  <a:cubicBezTo>
                    <a:pt x="1359" y="1126"/>
                    <a:pt x="1359" y="1126"/>
                    <a:pt x="1359" y="1126"/>
                  </a:cubicBezTo>
                  <a:cubicBezTo>
                    <a:pt x="1357" y="1126"/>
                    <a:pt x="1357" y="1126"/>
                    <a:pt x="1357" y="1126"/>
                  </a:cubicBezTo>
                  <a:cubicBezTo>
                    <a:pt x="1354" y="1126"/>
                    <a:pt x="1354" y="1126"/>
                    <a:pt x="1354" y="1126"/>
                  </a:cubicBezTo>
                  <a:cubicBezTo>
                    <a:pt x="1346" y="1126"/>
                    <a:pt x="1346" y="1126"/>
                    <a:pt x="1346" y="1126"/>
                  </a:cubicBezTo>
                  <a:cubicBezTo>
                    <a:pt x="1344" y="1126"/>
                    <a:pt x="1342" y="1126"/>
                    <a:pt x="1340" y="1126"/>
                  </a:cubicBezTo>
                  <a:cubicBezTo>
                    <a:pt x="1329" y="1126"/>
                    <a:pt x="1318" y="1126"/>
                    <a:pt x="1307" y="1126"/>
                  </a:cubicBezTo>
                  <a:cubicBezTo>
                    <a:pt x="1297" y="1126"/>
                    <a:pt x="1287" y="1126"/>
                    <a:pt x="1277" y="1126"/>
                  </a:cubicBezTo>
                  <a:cubicBezTo>
                    <a:pt x="1277" y="1126"/>
                    <a:pt x="1276" y="1126"/>
                    <a:pt x="1275" y="1126"/>
                  </a:cubicBezTo>
                  <a:cubicBezTo>
                    <a:pt x="1264" y="1126"/>
                    <a:pt x="1254" y="1126"/>
                    <a:pt x="1243" y="1126"/>
                  </a:cubicBezTo>
                  <a:cubicBezTo>
                    <a:pt x="1232" y="1126"/>
                    <a:pt x="1221" y="1126"/>
                    <a:pt x="1211" y="1126"/>
                  </a:cubicBezTo>
                  <a:cubicBezTo>
                    <a:pt x="1200" y="1126"/>
                    <a:pt x="1189" y="1126"/>
                    <a:pt x="1178" y="1126"/>
                  </a:cubicBezTo>
                  <a:cubicBezTo>
                    <a:pt x="1168" y="1126"/>
                    <a:pt x="1157" y="1126"/>
                    <a:pt x="1146" y="1126"/>
                  </a:cubicBezTo>
                  <a:cubicBezTo>
                    <a:pt x="1145" y="1126"/>
                    <a:pt x="1143" y="1126"/>
                    <a:pt x="1141" y="1126"/>
                  </a:cubicBezTo>
                  <a:cubicBezTo>
                    <a:pt x="1132" y="1126"/>
                    <a:pt x="1123" y="1126"/>
                    <a:pt x="1114" y="1125"/>
                  </a:cubicBezTo>
                  <a:cubicBezTo>
                    <a:pt x="1104" y="1125"/>
                    <a:pt x="1093" y="1125"/>
                    <a:pt x="1082" y="1125"/>
                  </a:cubicBezTo>
                  <a:cubicBezTo>
                    <a:pt x="1072" y="1124"/>
                    <a:pt x="1061" y="1124"/>
                    <a:pt x="1050" y="1123"/>
                  </a:cubicBezTo>
                  <a:cubicBezTo>
                    <a:pt x="1040" y="1123"/>
                    <a:pt x="1029" y="1122"/>
                    <a:pt x="1019" y="1122"/>
                  </a:cubicBezTo>
                  <a:cubicBezTo>
                    <a:pt x="1014" y="1121"/>
                    <a:pt x="1009" y="1121"/>
                    <a:pt x="1005" y="1121"/>
                  </a:cubicBezTo>
                  <a:cubicBezTo>
                    <a:pt x="999" y="1120"/>
                    <a:pt x="993" y="1120"/>
                    <a:pt x="987" y="1119"/>
                  </a:cubicBezTo>
                  <a:cubicBezTo>
                    <a:pt x="976" y="1118"/>
                    <a:pt x="966" y="1117"/>
                    <a:pt x="955" y="1116"/>
                  </a:cubicBezTo>
                  <a:cubicBezTo>
                    <a:pt x="945" y="1115"/>
                    <a:pt x="934" y="1114"/>
                    <a:pt x="924" y="1113"/>
                  </a:cubicBezTo>
                  <a:cubicBezTo>
                    <a:pt x="914" y="1111"/>
                    <a:pt x="903" y="1110"/>
                    <a:pt x="893" y="1108"/>
                  </a:cubicBezTo>
                  <a:cubicBezTo>
                    <a:pt x="885" y="1107"/>
                    <a:pt x="878" y="1105"/>
                    <a:pt x="870" y="1104"/>
                  </a:cubicBezTo>
                  <a:cubicBezTo>
                    <a:pt x="867" y="1103"/>
                    <a:pt x="865" y="1103"/>
                    <a:pt x="862" y="1102"/>
                  </a:cubicBezTo>
                  <a:cubicBezTo>
                    <a:pt x="852" y="1100"/>
                    <a:pt x="842" y="1097"/>
                    <a:pt x="832" y="1095"/>
                  </a:cubicBezTo>
                  <a:cubicBezTo>
                    <a:pt x="823" y="1092"/>
                    <a:pt x="814" y="1090"/>
                    <a:pt x="805" y="1087"/>
                  </a:cubicBezTo>
                  <a:cubicBezTo>
                    <a:pt x="804" y="1087"/>
                    <a:pt x="803" y="1086"/>
                    <a:pt x="802" y="1086"/>
                  </a:cubicBezTo>
                  <a:cubicBezTo>
                    <a:pt x="792" y="1082"/>
                    <a:pt x="782" y="1079"/>
                    <a:pt x="772" y="1075"/>
                  </a:cubicBezTo>
                  <a:cubicBezTo>
                    <a:pt x="762" y="1070"/>
                    <a:pt x="752" y="1066"/>
                    <a:pt x="743" y="1060"/>
                  </a:cubicBezTo>
                  <a:cubicBezTo>
                    <a:pt x="743" y="1060"/>
                    <a:pt x="743" y="1060"/>
                    <a:pt x="743" y="1060"/>
                  </a:cubicBezTo>
                  <a:cubicBezTo>
                    <a:pt x="741" y="1059"/>
                    <a:pt x="738" y="1058"/>
                    <a:pt x="736" y="1056"/>
                  </a:cubicBezTo>
                  <a:cubicBezTo>
                    <a:pt x="734" y="1055"/>
                    <a:pt x="731" y="1053"/>
                    <a:pt x="729" y="1052"/>
                  </a:cubicBezTo>
                  <a:cubicBezTo>
                    <a:pt x="722" y="1047"/>
                    <a:pt x="722" y="1047"/>
                    <a:pt x="722" y="1047"/>
                  </a:cubicBezTo>
                  <a:cubicBezTo>
                    <a:pt x="720" y="1045"/>
                    <a:pt x="718" y="1043"/>
                    <a:pt x="715" y="1042"/>
                  </a:cubicBezTo>
                  <a:cubicBezTo>
                    <a:pt x="715" y="1042"/>
                    <a:pt x="715" y="1042"/>
                    <a:pt x="715" y="1042"/>
                  </a:cubicBezTo>
                  <a:cubicBezTo>
                    <a:pt x="712" y="1039"/>
                    <a:pt x="712" y="1039"/>
                    <a:pt x="712" y="1039"/>
                  </a:cubicBezTo>
                  <a:cubicBezTo>
                    <a:pt x="709" y="1036"/>
                    <a:pt x="709" y="1036"/>
                    <a:pt x="709" y="1036"/>
                  </a:cubicBezTo>
                  <a:cubicBezTo>
                    <a:pt x="704" y="1032"/>
                    <a:pt x="704" y="1032"/>
                    <a:pt x="704" y="1032"/>
                  </a:cubicBezTo>
                  <a:cubicBezTo>
                    <a:pt x="703" y="1031"/>
                    <a:pt x="702" y="1030"/>
                    <a:pt x="701" y="1029"/>
                  </a:cubicBezTo>
                  <a:cubicBezTo>
                    <a:pt x="700" y="1027"/>
                    <a:pt x="698" y="1025"/>
                    <a:pt x="696" y="1023"/>
                  </a:cubicBezTo>
                  <a:cubicBezTo>
                    <a:pt x="695" y="1022"/>
                    <a:pt x="694" y="1020"/>
                    <a:pt x="693" y="1019"/>
                  </a:cubicBezTo>
                  <a:cubicBezTo>
                    <a:pt x="684" y="1007"/>
                    <a:pt x="676" y="993"/>
                    <a:pt x="671" y="978"/>
                  </a:cubicBezTo>
                  <a:cubicBezTo>
                    <a:pt x="670" y="973"/>
                    <a:pt x="668" y="969"/>
                    <a:pt x="667" y="964"/>
                  </a:cubicBezTo>
                  <a:cubicBezTo>
                    <a:pt x="662" y="943"/>
                    <a:pt x="663" y="920"/>
                    <a:pt x="669" y="899"/>
                  </a:cubicBezTo>
                  <a:cubicBezTo>
                    <a:pt x="671" y="894"/>
                    <a:pt x="673" y="889"/>
                    <a:pt x="675" y="884"/>
                  </a:cubicBezTo>
                  <a:cubicBezTo>
                    <a:pt x="676" y="882"/>
                    <a:pt x="677" y="879"/>
                    <a:pt x="678" y="877"/>
                  </a:cubicBezTo>
                  <a:cubicBezTo>
                    <a:pt x="683" y="869"/>
                    <a:pt x="683" y="869"/>
                    <a:pt x="683" y="869"/>
                  </a:cubicBezTo>
                  <a:cubicBezTo>
                    <a:pt x="688" y="860"/>
                    <a:pt x="695" y="852"/>
                    <a:pt x="703" y="844"/>
                  </a:cubicBezTo>
                  <a:cubicBezTo>
                    <a:pt x="703" y="844"/>
                    <a:pt x="703" y="844"/>
                    <a:pt x="703" y="844"/>
                  </a:cubicBezTo>
                  <a:cubicBezTo>
                    <a:pt x="711" y="836"/>
                    <a:pt x="719" y="829"/>
                    <a:pt x="728" y="822"/>
                  </a:cubicBezTo>
                  <a:cubicBezTo>
                    <a:pt x="733" y="819"/>
                    <a:pt x="737" y="816"/>
                    <a:pt x="742" y="813"/>
                  </a:cubicBezTo>
                  <a:cubicBezTo>
                    <a:pt x="747" y="810"/>
                    <a:pt x="752" y="807"/>
                    <a:pt x="756" y="804"/>
                  </a:cubicBezTo>
                  <a:cubicBezTo>
                    <a:pt x="764" y="800"/>
                    <a:pt x="772" y="796"/>
                    <a:pt x="779" y="792"/>
                  </a:cubicBezTo>
                  <a:cubicBezTo>
                    <a:pt x="791" y="786"/>
                    <a:pt x="803" y="780"/>
                    <a:pt x="815" y="775"/>
                  </a:cubicBezTo>
                  <a:cubicBezTo>
                    <a:pt x="816" y="775"/>
                    <a:pt x="817" y="775"/>
                    <a:pt x="817" y="774"/>
                  </a:cubicBezTo>
                  <a:cubicBezTo>
                    <a:pt x="828" y="770"/>
                    <a:pt x="840" y="765"/>
                    <a:pt x="851" y="761"/>
                  </a:cubicBezTo>
                  <a:cubicBezTo>
                    <a:pt x="863" y="757"/>
                    <a:pt x="874" y="753"/>
                    <a:pt x="886" y="749"/>
                  </a:cubicBezTo>
                  <a:cubicBezTo>
                    <a:pt x="898" y="745"/>
                    <a:pt x="909" y="741"/>
                    <a:pt x="921" y="738"/>
                  </a:cubicBezTo>
                  <a:cubicBezTo>
                    <a:pt x="929" y="735"/>
                    <a:pt x="938" y="733"/>
                    <a:pt x="946" y="730"/>
                  </a:cubicBezTo>
                  <a:cubicBezTo>
                    <a:pt x="949" y="730"/>
                    <a:pt x="952" y="729"/>
                    <a:pt x="955" y="728"/>
                  </a:cubicBezTo>
                  <a:cubicBezTo>
                    <a:pt x="967" y="725"/>
                    <a:pt x="978" y="721"/>
                    <a:pt x="990" y="718"/>
                  </a:cubicBezTo>
                  <a:cubicBezTo>
                    <a:pt x="1001" y="715"/>
                    <a:pt x="1013" y="712"/>
                    <a:pt x="1024" y="710"/>
                  </a:cubicBezTo>
                  <a:cubicBezTo>
                    <a:pt x="1036" y="707"/>
                    <a:pt x="1047" y="704"/>
                    <a:pt x="1058" y="701"/>
                  </a:cubicBezTo>
                  <a:cubicBezTo>
                    <a:pt x="1065" y="699"/>
                    <a:pt x="1071" y="698"/>
                    <a:pt x="1078" y="696"/>
                  </a:cubicBezTo>
                  <a:cubicBezTo>
                    <a:pt x="1083" y="695"/>
                    <a:pt x="1088" y="694"/>
                    <a:pt x="1093" y="693"/>
                  </a:cubicBezTo>
                  <a:cubicBezTo>
                    <a:pt x="1104" y="690"/>
                    <a:pt x="1115" y="687"/>
                    <a:pt x="1127" y="684"/>
                  </a:cubicBezTo>
                  <a:cubicBezTo>
                    <a:pt x="1133" y="683"/>
                    <a:pt x="1138" y="682"/>
                    <a:pt x="1144" y="680"/>
                  </a:cubicBezTo>
                  <a:cubicBezTo>
                    <a:pt x="1150" y="679"/>
                    <a:pt x="1155" y="677"/>
                    <a:pt x="1161" y="676"/>
                  </a:cubicBezTo>
                  <a:cubicBezTo>
                    <a:pt x="1173" y="673"/>
                    <a:pt x="1184" y="669"/>
                    <a:pt x="1196" y="666"/>
                  </a:cubicBezTo>
                  <a:cubicBezTo>
                    <a:pt x="1200" y="665"/>
                    <a:pt x="1205" y="663"/>
                    <a:pt x="1210" y="662"/>
                  </a:cubicBezTo>
                  <a:cubicBezTo>
                    <a:pt x="1217" y="660"/>
                    <a:pt x="1224" y="658"/>
                    <a:pt x="1230" y="655"/>
                  </a:cubicBezTo>
                  <a:cubicBezTo>
                    <a:pt x="1242" y="652"/>
                    <a:pt x="1254" y="648"/>
                    <a:pt x="1265" y="643"/>
                  </a:cubicBezTo>
                  <a:cubicBezTo>
                    <a:pt x="1277" y="639"/>
                    <a:pt x="1289" y="634"/>
                    <a:pt x="1301" y="629"/>
                  </a:cubicBezTo>
                  <a:cubicBezTo>
                    <a:pt x="1313" y="624"/>
                    <a:pt x="1325" y="619"/>
                    <a:pt x="1337" y="613"/>
                  </a:cubicBezTo>
                  <a:cubicBezTo>
                    <a:pt x="1337" y="612"/>
                    <a:pt x="1338" y="612"/>
                    <a:pt x="1338" y="612"/>
                  </a:cubicBezTo>
                  <a:cubicBezTo>
                    <a:pt x="1350" y="606"/>
                    <a:pt x="1362" y="599"/>
                    <a:pt x="1374" y="592"/>
                  </a:cubicBezTo>
                  <a:cubicBezTo>
                    <a:pt x="1382" y="587"/>
                    <a:pt x="1390" y="582"/>
                    <a:pt x="1397" y="576"/>
                  </a:cubicBezTo>
                  <a:cubicBezTo>
                    <a:pt x="1403" y="572"/>
                    <a:pt x="1408" y="568"/>
                    <a:pt x="1413" y="564"/>
                  </a:cubicBezTo>
                  <a:cubicBezTo>
                    <a:pt x="1426" y="554"/>
                    <a:pt x="1437" y="542"/>
                    <a:pt x="1448" y="529"/>
                  </a:cubicBezTo>
                  <a:cubicBezTo>
                    <a:pt x="1451" y="526"/>
                    <a:pt x="1453" y="523"/>
                    <a:pt x="1456" y="519"/>
                  </a:cubicBezTo>
                  <a:cubicBezTo>
                    <a:pt x="1460" y="513"/>
                    <a:pt x="1464" y="507"/>
                    <a:pt x="1468" y="501"/>
                  </a:cubicBezTo>
                  <a:cubicBezTo>
                    <a:pt x="1469" y="498"/>
                    <a:pt x="1471" y="496"/>
                    <a:pt x="1472" y="493"/>
                  </a:cubicBezTo>
                  <a:cubicBezTo>
                    <a:pt x="1473" y="490"/>
                    <a:pt x="1475" y="488"/>
                    <a:pt x="1476" y="485"/>
                  </a:cubicBezTo>
                  <a:cubicBezTo>
                    <a:pt x="1479" y="477"/>
                    <a:pt x="1479" y="477"/>
                    <a:pt x="1479" y="477"/>
                  </a:cubicBezTo>
                  <a:cubicBezTo>
                    <a:pt x="1480" y="474"/>
                    <a:pt x="1481" y="472"/>
                    <a:pt x="1482" y="469"/>
                  </a:cubicBezTo>
                  <a:cubicBezTo>
                    <a:pt x="1490" y="447"/>
                    <a:pt x="1495" y="424"/>
                    <a:pt x="1494" y="401"/>
                  </a:cubicBezTo>
                  <a:cubicBezTo>
                    <a:pt x="1494" y="400"/>
                    <a:pt x="1494" y="400"/>
                    <a:pt x="1494" y="400"/>
                  </a:cubicBezTo>
                  <a:cubicBezTo>
                    <a:pt x="1494" y="400"/>
                    <a:pt x="1494" y="400"/>
                    <a:pt x="1494" y="400"/>
                  </a:cubicBezTo>
                  <a:cubicBezTo>
                    <a:pt x="1493" y="392"/>
                    <a:pt x="1496" y="396"/>
                    <a:pt x="1491" y="376"/>
                  </a:cubicBezTo>
                  <a:cubicBezTo>
                    <a:pt x="1487" y="358"/>
                    <a:pt x="1477" y="343"/>
                    <a:pt x="1469" y="327"/>
                  </a:cubicBezTo>
                  <a:cubicBezTo>
                    <a:pt x="1463" y="316"/>
                    <a:pt x="1456" y="305"/>
                    <a:pt x="1448" y="295"/>
                  </a:cubicBezTo>
                  <a:cubicBezTo>
                    <a:pt x="1447" y="293"/>
                    <a:pt x="1446" y="292"/>
                    <a:pt x="1445" y="291"/>
                  </a:cubicBezTo>
                  <a:cubicBezTo>
                    <a:pt x="1437" y="281"/>
                    <a:pt x="1429" y="271"/>
                    <a:pt x="1420" y="262"/>
                  </a:cubicBezTo>
                  <a:cubicBezTo>
                    <a:pt x="1420" y="262"/>
                    <a:pt x="1419" y="262"/>
                    <a:pt x="1419" y="262"/>
                  </a:cubicBezTo>
                  <a:cubicBezTo>
                    <a:pt x="1418" y="261"/>
                    <a:pt x="1417" y="260"/>
                    <a:pt x="1416" y="258"/>
                  </a:cubicBezTo>
                  <a:cubicBezTo>
                    <a:pt x="1407" y="250"/>
                    <a:pt x="1398" y="243"/>
                    <a:pt x="1389" y="236"/>
                  </a:cubicBezTo>
                  <a:cubicBezTo>
                    <a:pt x="1380" y="229"/>
                    <a:pt x="1371" y="222"/>
                    <a:pt x="1361" y="217"/>
                  </a:cubicBezTo>
                  <a:cubicBezTo>
                    <a:pt x="1360" y="216"/>
                    <a:pt x="1359" y="215"/>
                    <a:pt x="1358" y="215"/>
                  </a:cubicBezTo>
                  <a:cubicBezTo>
                    <a:pt x="1350" y="210"/>
                    <a:pt x="1341" y="205"/>
                    <a:pt x="1333" y="200"/>
                  </a:cubicBezTo>
                  <a:cubicBezTo>
                    <a:pt x="1323" y="195"/>
                    <a:pt x="1314" y="190"/>
                    <a:pt x="1304" y="186"/>
                  </a:cubicBezTo>
                  <a:cubicBezTo>
                    <a:pt x="1294" y="182"/>
                    <a:pt x="1285" y="177"/>
                    <a:pt x="1275" y="173"/>
                  </a:cubicBezTo>
                  <a:cubicBezTo>
                    <a:pt x="1268" y="171"/>
                    <a:pt x="1262" y="168"/>
                    <a:pt x="1255" y="166"/>
                  </a:cubicBezTo>
                  <a:cubicBezTo>
                    <a:pt x="1252" y="165"/>
                    <a:pt x="1248" y="163"/>
                    <a:pt x="1245" y="162"/>
                  </a:cubicBezTo>
                  <a:cubicBezTo>
                    <a:pt x="1235" y="159"/>
                    <a:pt x="1225" y="155"/>
                    <a:pt x="1215" y="152"/>
                  </a:cubicBezTo>
                  <a:cubicBezTo>
                    <a:pt x="1205" y="149"/>
                    <a:pt x="1195" y="146"/>
                    <a:pt x="1185" y="143"/>
                  </a:cubicBezTo>
                  <a:cubicBezTo>
                    <a:pt x="1175" y="140"/>
                    <a:pt x="1165" y="137"/>
                    <a:pt x="1155" y="135"/>
                  </a:cubicBezTo>
                  <a:cubicBezTo>
                    <a:pt x="1152" y="134"/>
                    <a:pt x="1149" y="133"/>
                    <a:pt x="1146" y="132"/>
                  </a:cubicBezTo>
                  <a:cubicBezTo>
                    <a:pt x="1139" y="130"/>
                    <a:pt x="1132" y="128"/>
                    <a:pt x="1125" y="127"/>
                  </a:cubicBezTo>
                  <a:cubicBezTo>
                    <a:pt x="1115" y="124"/>
                    <a:pt x="1104" y="121"/>
                    <a:pt x="1094" y="119"/>
                  </a:cubicBezTo>
                  <a:cubicBezTo>
                    <a:pt x="1093" y="118"/>
                    <a:pt x="1092" y="118"/>
                    <a:pt x="1091" y="118"/>
                  </a:cubicBezTo>
                  <a:cubicBezTo>
                    <a:pt x="1064" y="111"/>
                    <a:pt x="1064" y="111"/>
                    <a:pt x="1064" y="111"/>
                  </a:cubicBezTo>
                  <a:cubicBezTo>
                    <a:pt x="1036" y="104"/>
                    <a:pt x="1036" y="104"/>
                    <a:pt x="1036" y="104"/>
                  </a:cubicBezTo>
                  <a:cubicBezTo>
                    <a:pt x="1034" y="103"/>
                    <a:pt x="1034" y="103"/>
                    <a:pt x="1034" y="103"/>
                  </a:cubicBezTo>
                  <a:cubicBezTo>
                    <a:pt x="1029" y="102"/>
                    <a:pt x="1029" y="102"/>
                    <a:pt x="1029" y="102"/>
                  </a:cubicBezTo>
                  <a:cubicBezTo>
                    <a:pt x="1025" y="101"/>
                    <a:pt x="1025" y="101"/>
                    <a:pt x="1025" y="101"/>
                  </a:cubicBezTo>
                  <a:cubicBezTo>
                    <a:pt x="1024" y="101"/>
                    <a:pt x="1023" y="100"/>
                    <a:pt x="1022" y="100"/>
                  </a:cubicBezTo>
                  <a:cubicBezTo>
                    <a:pt x="1008" y="98"/>
                    <a:pt x="1008" y="98"/>
                    <a:pt x="1008" y="98"/>
                  </a:cubicBezTo>
                  <a:cubicBezTo>
                    <a:pt x="1006" y="97"/>
                    <a:pt x="1005" y="97"/>
                    <a:pt x="1003" y="97"/>
                  </a:cubicBezTo>
                  <a:cubicBezTo>
                    <a:pt x="995" y="95"/>
                    <a:pt x="987" y="94"/>
                    <a:pt x="980" y="92"/>
                  </a:cubicBezTo>
                  <a:cubicBezTo>
                    <a:pt x="977" y="92"/>
                    <a:pt x="975" y="91"/>
                    <a:pt x="972" y="91"/>
                  </a:cubicBezTo>
                  <a:cubicBezTo>
                    <a:pt x="962" y="89"/>
                    <a:pt x="951" y="87"/>
                    <a:pt x="941" y="86"/>
                  </a:cubicBezTo>
                  <a:cubicBezTo>
                    <a:pt x="935" y="85"/>
                    <a:pt x="929" y="84"/>
                    <a:pt x="923" y="83"/>
                  </a:cubicBezTo>
                  <a:cubicBezTo>
                    <a:pt x="919" y="82"/>
                    <a:pt x="915" y="81"/>
                    <a:pt x="910" y="81"/>
                  </a:cubicBezTo>
                  <a:cubicBezTo>
                    <a:pt x="900" y="79"/>
                    <a:pt x="889" y="78"/>
                    <a:pt x="879" y="76"/>
                  </a:cubicBezTo>
                  <a:cubicBezTo>
                    <a:pt x="869" y="75"/>
                    <a:pt x="858" y="73"/>
                    <a:pt x="848" y="72"/>
                  </a:cubicBezTo>
                  <a:cubicBezTo>
                    <a:pt x="837" y="70"/>
                    <a:pt x="827" y="69"/>
                    <a:pt x="817" y="67"/>
                  </a:cubicBezTo>
                  <a:cubicBezTo>
                    <a:pt x="806" y="66"/>
                    <a:pt x="796" y="65"/>
                    <a:pt x="785" y="63"/>
                  </a:cubicBezTo>
                  <a:cubicBezTo>
                    <a:pt x="775" y="62"/>
                    <a:pt x="765" y="61"/>
                    <a:pt x="754" y="59"/>
                  </a:cubicBezTo>
                  <a:cubicBezTo>
                    <a:pt x="744" y="58"/>
                    <a:pt x="733" y="57"/>
                    <a:pt x="723" y="56"/>
                  </a:cubicBezTo>
                  <a:cubicBezTo>
                    <a:pt x="714" y="55"/>
                    <a:pt x="706" y="54"/>
                    <a:pt x="698" y="53"/>
                  </a:cubicBezTo>
                  <a:cubicBezTo>
                    <a:pt x="691" y="52"/>
                    <a:pt x="691" y="52"/>
                    <a:pt x="691" y="52"/>
                  </a:cubicBezTo>
                  <a:cubicBezTo>
                    <a:pt x="660" y="48"/>
                    <a:pt x="660" y="48"/>
                    <a:pt x="660" y="48"/>
                  </a:cubicBezTo>
                  <a:cubicBezTo>
                    <a:pt x="629" y="45"/>
                    <a:pt x="629" y="45"/>
                    <a:pt x="629" y="45"/>
                  </a:cubicBezTo>
                  <a:cubicBezTo>
                    <a:pt x="597" y="41"/>
                    <a:pt x="597" y="41"/>
                    <a:pt x="597" y="41"/>
                  </a:cubicBezTo>
                  <a:cubicBezTo>
                    <a:pt x="566" y="37"/>
                    <a:pt x="566" y="37"/>
                    <a:pt x="566" y="37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03" y="30"/>
                    <a:pt x="503" y="30"/>
                    <a:pt x="503" y="30"/>
                  </a:cubicBezTo>
                  <a:cubicBezTo>
                    <a:pt x="472" y="27"/>
                    <a:pt x="472" y="27"/>
                    <a:pt x="472" y="27"/>
                  </a:cubicBezTo>
                  <a:cubicBezTo>
                    <a:pt x="471" y="26"/>
                    <a:pt x="471" y="26"/>
                    <a:pt x="471" y="26"/>
                  </a:cubicBezTo>
                  <a:cubicBezTo>
                    <a:pt x="461" y="25"/>
                    <a:pt x="451" y="24"/>
                    <a:pt x="441" y="23"/>
                  </a:cubicBezTo>
                  <a:cubicBezTo>
                    <a:pt x="430" y="22"/>
                    <a:pt x="420" y="21"/>
                    <a:pt x="409" y="20"/>
                  </a:cubicBezTo>
                  <a:cubicBezTo>
                    <a:pt x="399" y="19"/>
                    <a:pt x="388" y="18"/>
                    <a:pt x="378" y="17"/>
                  </a:cubicBezTo>
                  <a:cubicBezTo>
                    <a:pt x="367" y="16"/>
                    <a:pt x="357" y="15"/>
                    <a:pt x="346" y="14"/>
                  </a:cubicBezTo>
                  <a:cubicBezTo>
                    <a:pt x="336" y="13"/>
                    <a:pt x="325" y="12"/>
                    <a:pt x="315" y="11"/>
                  </a:cubicBezTo>
                  <a:cubicBezTo>
                    <a:pt x="304" y="10"/>
                    <a:pt x="294" y="9"/>
                    <a:pt x="283" y="9"/>
                  </a:cubicBezTo>
                  <a:cubicBezTo>
                    <a:pt x="272" y="8"/>
                    <a:pt x="262" y="7"/>
                    <a:pt x="251" y="6"/>
                  </a:cubicBezTo>
                  <a:cubicBezTo>
                    <a:pt x="249" y="6"/>
                    <a:pt x="247" y="6"/>
                    <a:pt x="244" y="6"/>
                  </a:cubicBezTo>
                  <a:cubicBezTo>
                    <a:pt x="236" y="5"/>
                    <a:pt x="228" y="5"/>
                    <a:pt x="220" y="4"/>
                  </a:cubicBezTo>
                  <a:cubicBezTo>
                    <a:pt x="209" y="4"/>
                    <a:pt x="198" y="3"/>
                    <a:pt x="188" y="3"/>
                  </a:cubicBezTo>
                  <a:cubicBezTo>
                    <a:pt x="177" y="2"/>
                    <a:pt x="167" y="2"/>
                    <a:pt x="156" y="1"/>
                  </a:cubicBezTo>
                  <a:cubicBezTo>
                    <a:pt x="147" y="1"/>
                    <a:pt x="139" y="1"/>
                    <a:pt x="131" y="1"/>
                  </a:cubicBezTo>
                  <a:cubicBezTo>
                    <a:pt x="128" y="1"/>
                    <a:pt x="126" y="0"/>
                    <a:pt x="124" y="0"/>
                  </a:cubicBezTo>
                  <a:cubicBezTo>
                    <a:pt x="117" y="0"/>
                    <a:pt x="109" y="0"/>
                    <a:pt x="102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9" y="0"/>
                    <a:pt x="33" y="0"/>
                    <a:pt x="27" y="0"/>
                  </a:cubicBezTo>
                  <a:cubicBezTo>
                    <a:pt x="24" y="1"/>
                    <a:pt x="20" y="1"/>
                    <a:pt x="17" y="1"/>
                  </a:cubicBezTo>
                  <a:cubicBezTo>
                    <a:pt x="11" y="1"/>
                    <a:pt x="6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10"/>
                    <a:pt x="14" y="10"/>
                    <a:pt x="21" y="10"/>
                  </a:cubicBezTo>
                  <a:cubicBezTo>
                    <a:pt x="24" y="9"/>
                    <a:pt x="27" y="9"/>
                    <a:pt x="30" y="9"/>
                  </a:cubicBezTo>
                  <a:cubicBezTo>
                    <a:pt x="36" y="9"/>
                    <a:pt x="43" y="9"/>
                    <a:pt x="4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13" y="9"/>
                    <a:pt x="120" y="9"/>
                    <a:pt x="127" y="9"/>
                  </a:cubicBezTo>
                  <a:cubicBezTo>
                    <a:pt x="129" y="9"/>
                    <a:pt x="132" y="9"/>
                    <a:pt x="134" y="10"/>
                  </a:cubicBezTo>
                  <a:cubicBezTo>
                    <a:pt x="143" y="10"/>
                    <a:pt x="151" y="10"/>
                    <a:pt x="159" y="10"/>
                  </a:cubicBezTo>
                  <a:cubicBezTo>
                    <a:pt x="169" y="11"/>
                    <a:pt x="180" y="11"/>
                    <a:pt x="191" y="12"/>
                  </a:cubicBezTo>
                  <a:cubicBezTo>
                    <a:pt x="201" y="12"/>
                    <a:pt x="212" y="13"/>
                    <a:pt x="222" y="14"/>
                  </a:cubicBezTo>
                  <a:cubicBezTo>
                    <a:pt x="231" y="14"/>
                    <a:pt x="240" y="15"/>
                    <a:pt x="248" y="15"/>
                  </a:cubicBezTo>
                  <a:cubicBezTo>
                    <a:pt x="250" y="15"/>
                    <a:pt x="252" y="15"/>
                    <a:pt x="254" y="16"/>
                  </a:cubicBezTo>
                  <a:cubicBezTo>
                    <a:pt x="265" y="16"/>
                    <a:pt x="275" y="17"/>
                    <a:pt x="286" y="18"/>
                  </a:cubicBezTo>
                  <a:cubicBezTo>
                    <a:pt x="296" y="19"/>
                    <a:pt x="307" y="20"/>
                    <a:pt x="317" y="20"/>
                  </a:cubicBezTo>
                  <a:cubicBezTo>
                    <a:pt x="328" y="21"/>
                    <a:pt x="338" y="22"/>
                    <a:pt x="349" y="23"/>
                  </a:cubicBezTo>
                  <a:cubicBezTo>
                    <a:pt x="359" y="24"/>
                    <a:pt x="370" y="25"/>
                    <a:pt x="380" y="26"/>
                  </a:cubicBezTo>
                  <a:cubicBezTo>
                    <a:pt x="391" y="27"/>
                    <a:pt x="401" y="28"/>
                    <a:pt x="412" y="29"/>
                  </a:cubicBezTo>
                  <a:cubicBezTo>
                    <a:pt x="422" y="30"/>
                    <a:pt x="433" y="32"/>
                    <a:pt x="443" y="33"/>
                  </a:cubicBezTo>
                  <a:cubicBezTo>
                    <a:pt x="454" y="34"/>
                    <a:pt x="464" y="35"/>
                    <a:pt x="475" y="36"/>
                  </a:cubicBezTo>
                  <a:cubicBezTo>
                    <a:pt x="475" y="36"/>
                    <a:pt x="475" y="36"/>
                    <a:pt x="475" y="36"/>
                  </a:cubicBezTo>
                  <a:cubicBezTo>
                    <a:pt x="506" y="40"/>
                    <a:pt x="506" y="40"/>
                    <a:pt x="506" y="40"/>
                  </a:cubicBezTo>
                  <a:cubicBezTo>
                    <a:pt x="537" y="44"/>
                    <a:pt x="537" y="44"/>
                    <a:pt x="537" y="44"/>
                  </a:cubicBezTo>
                  <a:cubicBezTo>
                    <a:pt x="569" y="47"/>
                    <a:pt x="569" y="47"/>
                    <a:pt x="569" y="47"/>
                  </a:cubicBezTo>
                  <a:cubicBezTo>
                    <a:pt x="600" y="51"/>
                    <a:pt x="600" y="51"/>
                    <a:pt x="600" y="51"/>
                  </a:cubicBezTo>
                  <a:cubicBezTo>
                    <a:pt x="631" y="55"/>
                    <a:pt x="631" y="55"/>
                    <a:pt x="631" y="55"/>
                  </a:cubicBezTo>
                  <a:cubicBezTo>
                    <a:pt x="663" y="58"/>
                    <a:pt x="663" y="58"/>
                    <a:pt x="663" y="58"/>
                  </a:cubicBezTo>
                  <a:cubicBezTo>
                    <a:pt x="694" y="62"/>
                    <a:pt x="694" y="62"/>
                    <a:pt x="694" y="62"/>
                  </a:cubicBezTo>
                  <a:cubicBezTo>
                    <a:pt x="701" y="63"/>
                    <a:pt x="701" y="63"/>
                    <a:pt x="701" y="63"/>
                  </a:cubicBezTo>
                  <a:cubicBezTo>
                    <a:pt x="709" y="64"/>
                    <a:pt x="717" y="65"/>
                    <a:pt x="725" y="66"/>
                  </a:cubicBezTo>
                  <a:cubicBezTo>
                    <a:pt x="736" y="67"/>
                    <a:pt x="746" y="68"/>
                    <a:pt x="757" y="70"/>
                  </a:cubicBezTo>
                  <a:cubicBezTo>
                    <a:pt x="767" y="71"/>
                    <a:pt x="777" y="72"/>
                    <a:pt x="788" y="74"/>
                  </a:cubicBezTo>
                  <a:cubicBezTo>
                    <a:pt x="798" y="75"/>
                    <a:pt x="809" y="76"/>
                    <a:pt x="819" y="78"/>
                  </a:cubicBezTo>
                  <a:cubicBezTo>
                    <a:pt x="830" y="79"/>
                    <a:pt x="840" y="81"/>
                    <a:pt x="850" y="82"/>
                  </a:cubicBezTo>
                  <a:cubicBezTo>
                    <a:pt x="861" y="84"/>
                    <a:pt x="871" y="85"/>
                    <a:pt x="881" y="87"/>
                  </a:cubicBezTo>
                  <a:cubicBezTo>
                    <a:pt x="892" y="88"/>
                    <a:pt x="902" y="90"/>
                    <a:pt x="913" y="91"/>
                  </a:cubicBezTo>
                  <a:cubicBezTo>
                    <a:pt x="917" y="92"/>
                    <a:pt x="922" y="93"/>
                    <a:pt x="926" y="94"/>
                  </a:cubicBezTo>
                  <a:cubicBezTo>
                    <a:pt x="932" y="94"/>
                    <a:pt x="938" y="95"/>
                    <a:pt x="944" y="96"/>
                  </a:cubicBezTo>
                  <a:cubicBezTo>
                    <a:pt x="954" y="98"/>
                    <a:pt x="964" y="100"/>
                    <a:pt x="974" y="102"/>
                  </a:cubicBezTo>
                  <a:cubicBezTo>
                    <a:pt x="977" y="102"/>
                    <a:pt x="980" y="103"/>
                    <a:pt x="982" y="103"/>
                  </a:cubicBezTo>
                  <a:cubicBezTo>
                    <a:pt x="990" y="105"/>
                    <a:pt x="998" y="106"/>
                    <a:pt x="1005" y="107"/>
                  </a:cubicBezTo>
                  <a:cubicBezTo>
                    <a:pt x="1007" y="108"/>
                    <a:pt x="1009" y="108"/>
                    <a:pt x="1010" y="108"/>
                  </a:cubicBezTo>
                  <a:cubicBezTo>
                    <a:pt x="1024" y="111"/>
                    <a:pt x="1024" y="111"/>
                    <a:pt x="1024" y="111"/>
                  </a:cubicBezTo>
                  <a:cubicBezTo>
                    <a:pt x="1025" y="111"/>
                    <a:pt x="1027" y="112"/>
                    <a:pt x="1028" y="112"/>
                  </a:cubicBezTo>
                  <a:cubicBezTo>
                    <a:pt x="1031" y="113"/>
                    <a:pt x="1031" y="113"/>
                    <a:pt x="1031" y="113"/>
                  </a:cubicBezTo>
                  <a:cubicBezTo>
                    <a:pt x="1036" y="114"/>
                    <a:pt x="1036" y="114"/>
                    <a:pt x="1036" y="114"/>
                  </a:cubicBezTo>
                  <a:cubicBezTo>
                    <a:pt x="1038" y="114"/>
                    <a:pt x="1038" y="114"/>
                    <a:pt x="1038" y="114"/>
                  </a:cubicBezTo>
                  <a:cubicBezTo>
                    <a:pt x="1066" y="122"/>
                    <a:pt x="1066" y="122"/>
                    <a:pt x="1066" y="122"/>
                  </a:cubicBezTo>
                  <a:cubicBezTo>
                    <a:pt x="1093" y="129"/>
                    <a:pt x="1093" y="129"/>
                    <a:pt x="1093" y="129"/>
                  </a:cubicBezTo>
                  <a:cubicBezTo>
                    <a:pt x="1094" y="129"/>
                    <a:pt x="1095" y="129"/>
                    <a:pt x="1097" y="130"/>
                  </a:cubicBezTo>
                  <a:cubicBezTo>
                    <a:pt x="1107" y="132"/>
                    <a:pt x="1117" y="135"/>
                    <a:pt x="1127" y="138"/>
                  </a:cubicBezTo>
                  <a:cubicBezTo>
                    <a:pt x="1134" y="139"/>
                    <a:pt x="1141" y="141"/>
                    <a:pt x="1148" y="143"/>
                  </a:cubicBezTo>
                  <a:cubicBezTo>
                    <a:pt x="1151" y="144"/>
                    <a:pt x="1154" y="145"/>
                    <a:pt x="1157" y="146"/>
                  </a:cubicBezTo>
                  <a:cubicBezTo>
                    <a:pt x="1167" y="148"/>
                    <a:pt x="1177" y="151"/>
                    <a:pt x="1188" y="154"/>
                  </a:cubicBezTo>
                  <a:cubicBezTo>
                    <a:pt x="1198" y="157"/>
                    <a:pt x="1208" y="160"/>
                    <a:pt x="1218" y="164"/>
                  </a:cubicBezTo>
                  <a:cubicBezTo>
                    <a:pt x="1228" y="167"/>
                    <a:pt x="1237" y="170"/>
                    <a:pt x="1247" y="174"/>
                  </a:cubicBezTo>
                  <a:cubicBezTo>
                    <a:pt x="1250" y="175"/>
                    <a:pt x="1253" y="176"/>
                    <a:pt x="1256" y="177"/>
                  </a:cubicBezTo>
                  <a:cubicBezTo>
                    <a:pt x="1263" y="179"/>
                    <a:pt x="1270" y="182"/>
                    <a:pt x="1277" y="185"/>
                  </a:cubicBezTo>
                  <a:cubicBezTo>
                    <a:pt x="1287" y="189"/>
                    <a:pt x="1297" y="193"/>
                    <a:pt x="1306" y="198"/>
                  </a:cubicBezTo>
                  <a:cubicBezTo>
                    <a:pt x="1316" y="202"/>
                    <a:pt x="1326" y="207"/>
                    <a:pt x="1335" y="212"/>
                  </a:cubicBezTo>
                  <a:cubicBezTo>
                    <a:pt x="1343" y="216"/>
                    <a:pt x="1351" y="221"/>
                    <a:pt x="1358" y="225"/>
                  </a:cubicBezTo>
                  <a:cubicBezTo>
                    <a:pt x="1360" y="226"/>
                    <a:pt x="1362" y="228"/>
                    <a:pt x="1363" y="229"/>
                  </a:cubicBezTo>
                  <a:cubicBezTo>
                    <a:pt x="1373" y="235"/>
                    <a:pt x="1382" y="241"/>
                    <a:pt x="1391" y="248"/>
                  </a:cubicBezTo>
                  <a:cubicBezTo>
                    <a:pt x="1399" y="254"/>
                    <a:pt x="1406" y="261"/>
                    <a:pt x="1414" y="268"/>
                  </a:cubicBezTo>
                  <a:cubicBezTo>
                    <a:pt x="1422" y="276"/>
                    <a:pt x="1431" y="286"/>
                    <a:pt x="1438" y="296"/>
                  </a:cubicBezTo>
                  <a:cubicBezTo>
                    <a:pt x="1438" y="296"/>
                    <a:pt x="1439" y="296"/>
                    <a:pt x="1439" y="297"/>
                  </a:cubicBezTo>
                  <a:cubicBezTo>
                    <a:pt x="1448" y="309"/>
                    <a:pt x="1455" y="322"/>
                    <a:pt x="1462" y="335"/>
                  </a:cubicBezTo>
                  <a:cubicBezTo>
                    <a:pt x="1470" y="353"/>
                    <a:pt x="1477" y="372"/>
                    <a:pt x="1481" y="391"/>
                  </a:cubicBezTo>
                  <a:cubicBezTo>
                    <a:pt x="1481" y="393"/>
                    <a:pt x="1482" y="398"/>
                    <a:pt x="1482" y="399"/>
                  </a:cubicBezTo>
                  <a:cubicBezTo>
                    <a:pt x="1482" y="422"/>
                    <a:pt x="1478" y="441"/>
                    <a:pt x="1470" y="462"/>
                  </a:cubicBezTo>
                  <a:cubicBezTo>
                    <a:pt x="1469" y="465"/>
                    <a:pt x="1468" y="467"/>
                    <a:pt x="1467" y="470"/>
                  </a:cubicBezTo>
                  <a:cubicBezTo>
                    <a:pt x="1464" y="478"/>
                    <a:pt x="1464" y="478"/>
                    <a:pt x="1464" y="478"/>
                  </a:cubicBezTo>
                  <a:cubicBezTo>
                    <a:pt x="1463" y="480"/>
                    <a:pt x="1462" y="483"/>
                    <a:pt x="1460" y="485"/>
                  </a:cubicBezTo>
                  <a:cubicBezTo>
                    <a:pt x="1459" y="487"/>
                    <a:pt x="1458" y="489"/>
                    <a:pt x="1457" y="490"/>
                  </a:cubicBezTo>
                  <a:cubicBezTo>
                    <a:pt x="1457" y="491"/>
                    <a:pt x="1457" y="492"/>
                    <a:pt x="1456" y="492"/>
                  </a:cubicBezTo>
                  <a:cubicBezTo>
                    <a:pt x="1451" y="502"/>
                    <a:pt x="1444" y="511"/>
                    <a:pt x="1437" y="520"/>
                  </a:cubicBezTo>
                  <a:cubicBezTo>
                    <a:pt x="1430" y="529"/>
                    <a:pt x="1421" y="538"/>
                    <a:pt x="1412" y="546"/>
                  </a:cubicBezTo>
                  <a:cubicBezTo>
                    <a:pt x="1405" y="553"/>
                    <a:pt x="1396" y="559"/>
                    <a:pt x="1388" y="565"/>
                  </a:cubicBezTo>
                  <a:cubicBezTo>
                    <a:pt x="1383" y="569"/>
                    <a:pt x="1378" y="572"/>
                    <a:pt x="1373" y="575"/>
                  </a:cubicBezTo>
                  <a:cubicBezTo>
                    <a:pt x="1361" y="583"/>
                    <a:pt x="1348" y="590"/>
                    <a:pt x="1336" y="597"/>
                  </a:cubicBezTo>
                  <a:cubicBezTo>
                    <a:pt x="1334" y="598"/>
                    <a:pt x="1332" y="599"/>
                    <a:pt x="1330" y="600"/>
                  </a:cubicBezTo>
                  <a:cubicBezTo>
                    <a:pt x="1320" y="605"/>
                    <a:pt x="1310" y="610"/>
                    <a:pt x="1299" y="614"/>
                  </a:cubicBezTo>
                  <a:cubicBezTo>
                    <a:pt x="1288" y="619"/>
                    <a:pt x="1276" y="624"/>
                    <a:pt x="1264" y="629"/>
                  </a:cubicBezTo>
                  <a:cubicBezTo>
                    <a:pt x="1252" y="633"/>
                    <a:pt x="1240" y="637"/>
                    <a:pt x="1229" y="641"/>
                  </a:cubicBezTo>
                  <a:cubicBezTo>
                    <a:pt x="1220" y="644"/>
                    <a:pt x="1212" y="646"/>
                    <a:pt x="1204" y="649"/>
                  </a:cubicBezTo>
                  <a:cubicBezTo>
                    <a:pt x="1200" y="650"/>
                    <a:pt x="1197" y="651"/>
                    <a:pt x="1194" y="652"/>
                  </a:cubicBezTo>
                  <a:cubicBezTo>
                    <a:pt x="1182" y="655"/>
                    <a:pt x="1171" y="658"/>
                    <a:pt x="1159" y="661"/>
                  </a:cubicBezTo>
                  <a:cubicBezTo>
                    <a:pt x="1152" y="663"/>
                    <a:pt x="1145" y="665"/>
                    <a:pt x="1138" y="667"/>
                  </a:cubicBezTo>
                  <a:cubicBezTo>
                    <a:pt x="1134" y="668"/>
                    <a:pt x="1129" y="669"/>
                    <a:pt x="1125" y="670"/>
                  </a:cubicBezTo>
                  <a:cubicBezTo>
                    <a:pt x="1114" y="673"/>
                    <a:pt x="1102" y="676"/>
                    <a:pt x="1091" y="678"/>
                  </a:cubicBezTo>
                  <a:cubicBezTo>
                    <a:pt x="1085" y="680"/>
                    <a:pt x="1078" y="681"/>
                    <a:pt x="1072" y="683"/>
                  </a:cubicBezTo>
                  <a:cubicBezTo>
                    <a:pt x="1067" y="684"/>
                    <a:pt x="1062" y="685"/>
                    <a:pt x="1057" y="687"/>
                  </a:cubicBezTo>
                  <a:cubicBezTo>
                    <a:pt x="1045" y="689"/>
                    <a:pt x="1034" y="692"/>
                    <a:pt x="1023" y="695"/>
                  </a:cubicBezTo>
                  <a:cubicBezTo>
                    <a:pt x="1011" y="698"/>
                    <a:pt x="1000" y="701"/>
                    <a:pt x="988" y="704"/>
                  </a:cubicBezTo>
                  <a:cubicBezTo>
                    <a:pt x="977" y="707"/>
                    <a:pt x="965" y="710"/>
                    <a:pt x="954" y="713"/>
                  </a:cubicBezTo>
                  <a:cubicBezTo>
                    <a:pt x="949" y="714"/>
                    <a:pt x="944" y="716"/>
                    <a:pt x="939" y="717"/>
                  </a:cubicBezTo>
                  <a:cubicBezTo>
                    <a:pt x="933" y="719"/>
                    <a:pt x="926" y="721"/>
                    <a:pt x="920" y="723"/>
                  </a:cubicBezTo>
                  <a:cubicBezTo>
                    <a:pt x="908" y="726"/>
                    <a:pt x="896" y="730"/>
                    <a:pt x="885" y="733"/>
                  </a:cubicBezTo>
                  <a:cubicBezTo>
                    <a:pt x="873" y="737"/>
                    <a:pt x="861" y="741"/>
                    <a:pt x="850" y="745"/>
                  </a:cubicBezTo>
                  <a:cubicBezTo>
                    <a:pt x="838" y="750"/>
                    <a:pt x="826" y="754"/>
                    <a:pt x="814" y="759"/>
                  </a:cubicBezTo>
                  <a:cubicBezTo>
                    <a:pt x="813" y="760"/>
                    <a:pt x="811" y="760"/>
                    <a:pt x="809" y="761"/>
                  </a:cubicBezTo>
                  <a:cubicBezTo>
                    <a:pt x="799" y="765"/>
                    <a:pt x="789" y="770"/>
                    <a:pt x="778" y="775"/>
                  </a:cubicBezTo>
                  <a:cubicBezTo>
                    <a:pt x="768" y="780"/>
                    <a:pt x="757" y="785"/>
                    <a:pt x="747" y="791"/>
                  </a:cubicBezTo>
                  <a:cubicBezTo>
                    <a:pt x="745" y="792"/>
                    <a:pt x="743" y="793"/>
                    <a:pt x="742" y="794"/>
                  </a:cubicBezTo>
                  <a:cubicBezTo>
                    <a:pt x="734" y="799"/>
                    <a:pt x="726" y="804"/>
                    <a:pt x="718" y="810"/>
                  </a:cubicBezTo>
                  <a:cubicBezTo>
                    <a:pt x="713" y="814"/>
                    <a:pt x="708" y="818"/>
                    <a:pt x="703" y="822"/>
                  </a:cubicBezTo>
                  <a:cubicBezTo>
                    <a:pt x="699" y="825"/>
                    <a:pt x="695" y="829"/>
                    <a:pt x="691" y="832"/>
                  </a:cubicBezTo>
                  <a:cubicBezTo>
                    <a:pt x="683" y="841"/>
                    <a:pt x="676" y="850"/>
                    <a:pt x="670" y="860"/>
                  </a:cubicBezTo>
                  <a:cubicBezTo>
                    <a:pt x="665" y="868"/>
                    <a:pt x="665" y="868"/>
                    <a:pt x="665" y="868"/>
                  </a:cubicBezTo>
                  <a:cubicBezTo>
                    <a:pt x="664" y="870"/>
                    <a:pt x="663" y="873"/>
                    <a:pt x="661" y="876"/>
                  </a:cubicBezTo>
                  <a:cubicBezTo>
                    <a:pt x="659" y="881"/>
                    <a:pt x="657" y="887"/>
                    <a:pt x="655" y="892"/>
                  </a:cubicBezTo>
                  <a:cubicBezTo>
                    <a:pt x="649" y="915"/>
                    <a:pt x="647" y="940"/>
                    <a:pt x="653" y="963"/>
                  </a:cubicBezTo>
                  <a:cubicBezTo>
                    <a:pt x="655" y="973"/>
                    <a:pt x="658" y="983"/>
                    <a:pt x="663" y="992"/>
                  </a:cubicBezTo>
                  <a:cubicBezTo>
                    <a:pt x="668" y="1004"/>
                    <a:pt x="675" y="1015"/>
                    <a:pt x="684" y="1026"/>
                  </a:cubicBezTo>
                  <a:cubicBezTo>
                    <a:pt x="684" y="1027"/>
                    <a:pt x="685" y="1028"/>
                    <a:pt x="686" y="1029"/>
                  </a:cubicBezTo>
                  <a:cubicBezTo>
                    <a:pt x="687" y="1030"/>
                    <a:pt x="688" y="1031"/>
                    <a:pt x="689" y="1032"/>
                  </a:cubicBezTo>
                  <a:cubicBezTo>
                    <a:pt x="691" y="1034"/>
                    <a:pt x="693" y="1037"/>
                    <a:pt x="695" y="1039"/>
                  </a:cubicBezTo>
                  <a:cubicBezTo>
                    <a:pt x="697" y="1040"/>
                    <a:pt x="697" y="1040"/>
                    <a:pt x="697" y="1040"/>
                  </a:cubicBezTo>
                  <a:cubicBezTo>
                    <a:pt x="697" y="1041"/>
                    <a:pt x="698" y="1042"/>
                    <a:pt x="699" y="1043"/>
                  </a:cubicBezTo>
                  <a:cubicBezTo>
                    <a:pt x="706" y="1049"/>
                    <a:pt x="706" y="1049"/>
                    <a:pt x="706" y="1049"/>
                  </a:cubicBezTo>
                  <a:cubicBezTo>
                    <a:pt x="709" y="1052"/>
                    <a:pt x="709" y="1052"/>
                    <a:pt x="709" y="1052"/>
                  </a:cubicBezTo>
                  <a:cubicBezTo>
                    <a:pt x="713" y="1054"/>
                    <a:pt x="713" y="1054"/>
                    <a:pt x="713" y="1054"/>
                  </a:cubicBezTo>
                  <a:cubicBezTo>
                    <a:pt x="714" y="1055"/>
                    <a:pt x="715" y="1056"/>
                    <a:pt x="717" y="1057"/>
                  </a:cubicBezTo>
                  <a:cubicBezTo>
                    <a:pt x="717" y="1058"/>
                    <a:pt x="718" y="1059"/>
                    <a:pt x="719" y="1060"/>
                  </a:cubicBezTo>
                  <a:cubicBezTo>
                    <a:pt x="727" y="1065"/>
                    <a:pt x="727" y="1065"/>
                    <a:pt x="727" y="1065"/>
                  </a:cubicBezTo>
                  <a:cubicBezTo>
                    <a:pt x="729" y="1067"/>
                    <a:pt x="732" y="1068"/>
                    <a:pt x="734" y="1070"/>
                  </a:cubicBezTo>
                  <a:cubicBezTo>
                    <a:pt x="737" y="1071"/>
                    <a:pt x="739" y="1073"/>
                    <a:pt x="742" y="1074"/>
                  </a:cubicBezTo>
                  <a:cubicBezTo>
                    <a:pt x="743" y="1075"/>
                    <a:pt x="744" y="1075"/>
                    <a:pt x="744" y="1076"/>
                  </a:cubicBezTo>
                  <a:cubicBezTo>
                    <a:pt x="754" y="1081"/>
                    <a:pt x="764" y="1086"/>
                    <a:pt x="773" y="1090"/>
                  </a:cubicBezTo>
                  <a:cubicBezTo>
                    <a:pt x="783" y="1094"/>
                    <a:pt x="793" y="1098"/>
                    <a:pt x="803" y="1101"/>
                  </a:cubicBezTo>
                  <a:cubicBezTo>
                    <a:pt x="804" y="1101"/>
                    <a:pt x="804" y="1101"/>
                    <a:pt x="805" y="1102"/>
                  </a:cubicBezTo>
                  <a:cubicBezTo>
                    <a:pt x="814" y="1105"/>
                    <a:pt x="824" y="1107"/>
                    <a:pt x="833" y="1110"/>
                  </a:cubicBezTo>
                  <a:cubicBezTo>
                    <a:pt x="843" y="1113"/>
                    <a:pt x="853" y="1115"/>
                    <a:pt x="863" y="1117"/>
                  </a:cubicBezTo>
                  <a:cubicBezTo>
                    <a:pt x="866" y="1118"/>
                    <a:pt x="869" y="1118"/>
                    <a:pt x="872" y="1119"/>
                  </a:cubicBezTo>
                  <a:cubicBezTo>
                    <a:pt x="879" y="1120"/>
                    <a:pt x="887" y="1122"/>
                    <a:pt x="894" y="1123"/>
                  </a:cubicBezTo>
                  <a:cubicBezTo>
                    <a:pt x="905" y="1125"/>
                    <a:pt x="915" y="1126"/>
                    <a:pt x="925" y="1128"/>
                  </a:cubicBezTo>
                  <a:cubicBezTo>
                    <a:pt x="936" y="1129"/>
                    <a:pt x="946" y="1131"/>
                    <a:pt x="957" y="1132"/>
                  </a:cubicBezTo>
                  <a:cubicBezTo>
                    <a:pt x="967" y="1133"/>
                    <a:pt x="978" y="1134"/>
                    <a:pt x="988" y="1135"/>
                  </a:cubicBezTo>
                  <a:cubicBezTo>
                    <a:pt x="995" y="1135"/>
                    <a:pt x="1001" y="1136"/>
                    <a:pt x="1008" y="1136"/>
                  </a:cubicBezTo>
                  <a:cubicBezTo>
                    <a:pt x="1012" y="1137"/>
                    <a:pt x="1016" y="1137"/>
                    <a:pt x="1020" y="1137"/>
                  </a:cubicBezTo>
                  <a:cubicBezTo>
                    <a:pt x="1030" y="1138"/>
                    <a:pt x="1041" y="1139"/>
                    <a:pt x="1052" y="1139"/>
                  </a:cubicBezTo>
                  <a:cubicBezTo>
                    <a:pt x="1062" y="1140"/>
                    <a:pt x="1073" y="1140"/>
                    <a:pt x="1083" y="1140"/>
                  </a:cubicBezTo>
                  <a:cubicBezTo>
                    <a:pt x="1094" y="1141"/>
                    <a:pt x="1105" y="1141"/>
                    <a:pt x="1115" y="1141"/>
                  </a:cubicBezTo>
                  <a:cubicBezTo>
                    <a:pt x="1125" y="1142"/>
                    <a:pt x="1135" y="1142"/>
                    <a:pt x="1145" y="1142"/>
                  </a:cubicBezTo>
                  <a:cubicBezTo>
                    <a:pt x="1146" y="1142"/>
                    <a:pt x="1147" y="1142"/>
                    <a:pt x="1147" y="1142"/>
                  </a:cubicBezTo>
                  <a:cubicBezTo>
                    <a:pt x="1158" y="1142"/>
                    <a:pt x="1169" y="1142"/>
                    <a:pt x="1180" y="1142"/>
                  </a:cubicBezTo>
                  <a:cubicBezTo>
                    <a:pt x="1190" y="1142"/>
                    <a:pt x="1201" y="1142"/>
                    <a:pt x="1212" y="1142"/>
                  </a:cubicBezTo>
                  <a:cubicBezTo>
                    <a:pt x="1223" y="1142"/>
                    <a:pt x="1233" y="1142"/>
                    <a:pt x="1244" y="1142"/>
                  </a:cubicBezTo>
                  <a:cubicBezTo>
                    <a:pt x="1255" y="1142"/>
                    <a:pt x="1265" y="1142"/>
                    <a:pt x="1276" y="1142"/>
                  </a:cubicBezTo>
                  <a:cubicBezTo>
                    <a:pt x="1278" y="1142"/>
                    <a:pt x="1280" y="1142"/>
                    <a:pt x="1282" y="1142"/>
                  </a:cubicBezTo>
                  <a:cubicBezTo>
                    <a:pt x="1291" y="1142"/>
                    <a:pt x="1299" y="1142"/>
                    <a:pt x="1308" y="1142"/>
                  </a:cubicBezTo>
                  <a:cubicBezTo>
                    <a:pt x="1319" y="1142"/>
                    <a:pt x="1330" y="1142"/>
                    <a:pt x="1341" y="1142"/>
                  </a:cubicBezTo>
                  <a:cubicBezTo>
                    <a:pt x="1344" y="1143"/>
                    <a:pt x="1347" y="1143"/>
                    <a:pt x="1350" y="1143"/>
                  </a:cubicBezTo>
                  <a:cubicBezTo>
                    <a:pt x="1358" y="1143"/>
                    <a:pt x="1358" y="1143"/>
                    <a:pt x="1358" y="1143"/>
                  </a:cubicBezTo>
                  <a:cubicBezTo>
                    <a:pt x="1360" y="1143"/>
                    <a:pt x="1360" y="1143"/>
                    <a:pt x="1360" y="1143"/>
                  </a:cubicBezTo>
                  <a:cubicBezTo>
                    <a:pt x="1363" y="1143"/>
                    <a:pt x="1363" y="1143"/>
                    <a:pt x="1363" y="1143"/>
                  </a:cubicBezTo>
                  <a:cubicBezTo>
                    <a:pt x="1367" y="1143"/>
                    <a:pt x="1367" y="1143"/>
                    <a:pt x="1367" y="1143"/>
                  </a:cubicBezTo>
                  <a:cubicBezTo>
                    <a:pt x="1373" y="1142"/>
                    <a:pt x="1373" y="1142"/>
                    <a:pt x="1373" y="1142"/>
                  </a:cubicBezTo>
                  <a:cubicBezTo>
                    <a:pt x="1384" y="1142"/>
                    <a:pt x="1384" y="1142"/>
                    <a:pt x="1384" y="1142"/>
                  </a:cubicBezTo>
                  <a:cubicBezTo>
                    <a:pt x="1405" y="1142"/>
                    <a:pt x="1405" y="1142"/>
                    <a:pt x="1405" y="1142"/>
                  </a:cubicBezTo>
                  <a:cubicBezTo>
                    <a:pt x="1418" y="1142"/>
                    <a:pt x="1418" y="1142"/>
                    <a:pt x="1418" y="1142"/>
                  </a:cubicBezTo>
                  <a:cubicBezTo>
                    <a:pt x="1437" y="1141"/>
                    <a:pt x="1437" y="1141"/>
                    <a:pt x="1437" y="1141"/>
                  </a:cubicBezTo>
                  <a:cubicBezTo>
                    <a:pt x="1470" y="1141"/>
                    <a:pt x="1470" y="1141"/>
                    <a:pt x="1470" y="1141"/>
                  </a:cubicBezTo>
                  <a:cubicBezTo>
                    <a:pt x="1502" y="1140"/>
                    <a:pt x="1502" y="1140"/>
                    <a:pt x="1502" y="1140"/>
                  </a:cubicBezTo>
                  <a:cubicBezTo>
                    <a:pt x="1534" y="1140"/>
                    <a:pt x="1534" y="1140"/>
                    <a:pt x="1534" y="1140"/>
                  </a:cubicBezTo>
                  <a:cubicBezTo>
                    <a:pt x="1567" y="1139"/>
                    <a:pt x="1567" y="1139"/>
                    <a:pt x="1567" y="1139"/>
                  </a:cubicBezTo>
                  <a:cubicBezTo>
                    <a:pt x="1599" y="1139"/>
                    <a:pt x="1599" y="1139"/>
                    <a:pt x="1599" y="1139"/>
                  </a:cubicBezTo>
                  <a:cubicBezTo>
                    <a:pt x="1631" y="1138"/>
                    <a:pt x="1631" y="1138"/>
                    <a:pt x="1631" y="1138"/>
                  </a:cubicBezTo>
                  <a:cubicBezTo>
                    <a:pt x="1664" y="1138"/>
                    <a:pt x="1664" y="1138"/>
                    <a:pt x="1664" y="1138"/>
                  </a:cubicBezTo>
                  <a:cubicBezTo>
                    <a:pt x="1691" y="1137"/>
                    <a:pt x="1691" y="1137"/>
                    <a:pt x="1691" y="1137"/>
                  </a:cubicBezTo>
                  <a:cubicBezTo>
                    <a:pt x="1693" y="1137"/>
                    <a:pt x="1695" y="1137"/>
                    <a:pt x="1696" y="1137"/>
                  </a:cubicBezTo>
                  <a:cubicBezTo>
                    <a:pt x="1707" y="1137"/>
                    <a:pt x="1718" y="1137"/>
                    <a:pt x="1728" y="1137"/>
                  </a:cubicBezTo>
                  <a:cubicBezTo>
                    <a:pt x="1739" y="1137"/>
                    <a:pt x="1750" y="1137"/>
                    <a:pt x="1760" y="1138"/>
                  </a:cubicBezTo>
                  <a:cubicBezTo>
                    <a:pt x="1771" y="1138"/>
                    <a:pt x="1782" y="1138"/>
                    <a:pt x="1792" y="1139"/>
                  </a:cubicBezTo>
                  <a:cubicBezTo>
                    <a:pt x="1803" y="1139"/>
                    <a:pt x="1814" y="1140"/>
                    <a:pt x="1824" y="1140"/>
                  </a:cubicBezTo>
                  <a:cubicBezTo>
                    <a:pt x="1825" y="1140"/>
                    <a:pt x="1826" y="1140"/>
                    <a:pt x="1827" y="1140"/>
                  </a:cubicBezTo>
                  <a:cubicBezTo>
                    <a:pt x="1837" y="1141"/>
                    <a:pt x="1846" y="1142"/>
                    <a:pt x="1856" y="1142"/>
                  </a:cubicBezTo>
                  <a:cubicBezTo>
                    <a:pt x="1867" y="1143"/>
                    <a:pt x="1877" y="1144"/>
                    <a:pt x="1888" y="1145"/>
                  </a:cubicBezTo>
                  <a:cubicBezTo>
                    <a:pt x="1898" y="1146"/>
                    <a:pt x="1909" y="1146"/>
                    <a:pt x="1919" y="1147"/>
                  </a:cubicBezTo>
                  <a:cubicBezTo>
                    <a:pt x="1930" y="1148"/>
                    <a:pt x="1940" y="1150"/>
                    <a:pt x="1951" y="1151"/>
                  </a:cubicBezTo>
                  <a:cubicBezTo>
                    <a:pt x="1955" y="1151"/>
                    <a:pt x="1959" y="1152"/>
                    <a:pt x="1963" y="1152"/>
                  </a:cubicBezTo>
                  <a:cubicBezTo>
                    <a:pt x="1969" y="1153"/>
                    <a:pt x="1976" y="1154"/>
                    <a:pt x="1982" y="1154"/>
                  </a:cubicBezTo>
                  <a:cubicBezTo>
                    <a:pt x="1992" y="1156"/>
                    <a:pt x="2003" y="1157"/>
                    <a:pt x="2013" y="1159"/>
                  </a:cubicBezTo>
                  <a:cubicBezTo>
                    <a:pt x="2024" y="1160"/>
                    <a:pt x="2034" y="1162"/>
                    <a:pt x="2044" y="1163"/>
                  </a:cubicBezTo>
                  <a:cubicBezTo>
                    <a:pt x="2055" y="1165"/>
                    <a:pt x="2065" y="1166"/>
                    <a:pt x="2075" y="1168"/>
                  </a:cubicBezTo>
                  <a:cubicBezTo>
                    <a:pt x="2086" y="1170"/>
                    <a:pt x="2096" y="1172"/>
                    <a:pt x="2106" y="1173"/>
                  </a:cubicBezTo>
                  <a:cubicBezTo>
                    <a:pt x="2117" y="1175"/>
                    <a:pt x="2127" y="1177"/>
                    <a:pt x="2137" y="1179"/>
                  </a:cubicBezTo>
                  <a:cubicBezTo>
                    <a:pt x="2147" y="1181"/>
                    <a:pt x="2158" y="1183"/>
                    <a:pt x="2168" y="1186"/>
                  </a:cubicBezTo>
                  <a:cubicBezTo>
                    <a:pt x="2178" y="1188"/>
                    <a:pt x="2188" y="1190"/>
                    <a:pt x="2198" y="1192"/>
                  </a:cubicBezTo>
                  <a:cubicBezTo>
                    <a:pt x="2209" y="1195"/>
                    <a:pt x="2219" y="1197"/>
                    <a:pt x="2229" y="1199"/>
                  </a:cubicBezTo>
                  <a:cubicBezTo>
                    <a:pt x="2230" y="1200"/>
                    <a:pt x="2230" y="1200"/>
                    <a:pt x="2231" y="1200"/>
                  </a:cubicBezTo>
                  <a:cubicBezTo>
                    <a:pt x="2241" y="1202"/>
                    <a:pt x="2250" y="1205"/>
                    <a:pt x="2259" y="1207"/>
                  </a:cubicBezTo>
                  <a:cubicBezTo>
                    <a:pt x="2269" y="1210"/>
                    <a:pt x="2280" y="1212"/>
                    <a:pt x="2290" y="1215"/>
                  </a:cubicBezTo>
                  <a:cubicBezTo>
                    <a:pt x="2300" y="1218"/>
                    <a:pt x="2310" y="1221"/>
                    <a:pt x="2320" y="1224"/>
                  </a:cubicBezTo>
                  <a:cubicBezTo>
                    <a:pt x="2330" y="1227"/>
                    <a:pt x="2340" y="1230"/>
                    <a:pt x="2350" y="1233"/>
                  </a:cubicBezTo>
                  <a:cubicBezTo>
                    <a:pt x="2360" y="1236"/>
                    <a:pt x="2370" y="1239"/>
                    <a:pt x="2380" y="1242"/>
                  </a:cubicBezTo>
                  <a:cubicBezTo>
                    <a:pt x="2390" y="1245"/>
                    <a:pt x="2400" y="1249"/>
                    <a:pt x="2410" y="1252"/>
                  </a:cubicBezTo>
                  <a:cubicBezTo>
                    <a:pt x="2420" y="1255"/>
                    <a:pt x="2430" y="1259"/>
                    <a:pt x="2440" y="1262"/>
                  </a:cubicBezTo>
                  <a:cubicBezTo>
                    <a:pt x="2449" y="1266"/>
                    <a:pt x="2459" y="1269"/>
                    <a:pt x="2469" y="1273"/>
                  </a:cubicBezTo>
                  <a:cubicBezTo>
                    <a:pt x="2476" y="1276"/>
                    <a:pt x="2484" y="1279"/>
                    <a:pt x="2491" y="1281"/>
                  </a:cubicBezTo>
                  <a:cubicBezTo>
                    <a:pt x="2493" y="1282"/>
                    <a:pt x="2496" y="1283"/>
                    <a:pt x="2499" y="1285"/>
                  </a:cubicBezTo>
                  <a:cubicBezTo>
                    <a:pt x="2509" y="1288"/>
                    <a:pt x="2518" y="1292"/>
                    <a:pt x="2528" y="1296"/>
                  </a:cubicBezTo>
                  <a:cubicBezTo>
                    <a:pt x="2538" y="1300"/>
                    <a:pt x="2548" y="1305"/>
                    <a:pt x="2557" y="1309"/>
                  </a:cubicBezTo>
                  <a:cubicBezTo>
                    <a:pt x="2567" y="1313"/>
                    <a:pt x="2577" y="1317"/>
                    <a:pt x="2587" y="1322"/>
                  </a:cubicBezTo>
                  <a:cubicBezTo>
                    <a:pt x="2596" y="1326"/>
                    <a:pt x="2606" y="1331"/>
                    <a:pt x="2616" y="1335"/>
                  </a:cubicBezTo>
                  <a:cubicBezTo>
                    <a:pt x="2625" y="1340"/>
                    <a:pt x="2635" y="1344"/>
                    <a:pt x="2644" y="1349"/>
                  </a:cubicBezTo>
                  <a:cubicBezTo>
                    <a:pt x="2654" y="1354"/>
                    <a:pt x="2664" y="1359"/>
                    <a:pt x="2673" y="1364"/>
                  </a:cubicBezTo>
                  <a:cubicBezTo>
                    <a:pt x="2683" y="1369"/>
                    <a:pt x="2692" y="1374"/>
                    <a:pt x="2702" y="1379"/>
                  </a:cubicBezTo>
                  <a:cubicBezTo>
                    <a:pt x="2711" y="1384"/>
                    <a:pt x="2721" y="1389"/>
                    <a:pt x="2730" y="1395"/>
                  </a:cubicBezTo>
                  <a:cubicBezTo>
                    <a:pt x="2732" y="1396"/>
                    <a:pt x="2734" y="1397"/>
                    <a:pt x="2736" y="1398"/>
                  </a:cubicBezTo>
                  <a:cubicBezTo>
                    <a:pt x="2744" y="1402"/>
                    <a:pt x="2751" y="1407"/>
                    <a:pt x="2759" y="1411"/>
                  </a:cubicBezTo>
                  <a:cubicBezTo>
                    <a:pt x="2768" y="1417"/>
                    <a:pt x="2777" y="1423"/>
                    <a:pt x="2787" y="1428"/>
                  </a:cubicBezTo>
                  <a:cubicBezTo>
                    <a:pt x="2796" y="1434"/>
                    <a:pt x="2806" y="1440"/>
                    <a:pt x="2815" y="1446"/>
                  </a:cubicBezTo>
                  <a:cubicBezTo>
                    <a:pt x="2824" y="1452"/>
                    <a:pt x="2833" y="1458"/>
                    <a:pt x="2843" y="1465"/>
                  </a:cubicBezTo>
                  <a:cubicBezTo>
                    <a:pt x="2846" y="1466"/>
                    <a:pt x="2848" y="1468"/>
                    <a:pt x="2851" y="1470"/>
                  </a:cubicBezTo>
                  <a:cubicBezTo>
                    <a:pt x="2858" y="1475"/>
                    <a:pt x="2864" y="1479"/>
                    <a:pt x="2870" y="1484"/>
                  </a:cubicBezTo>
                  <a:cubicBezTo>
                    <a:pt x="2880" y="1490"/>
                    <a:pt x="2889" y="1497"/>
                    <a:pt x="2898" y="1504"/>
                  </a:cubicBezTo>
                  <a:cubicBezTo>
                    <a:pt x="2907" y="1510"/>
                    <a:pt x="2916" y="1517"/>
                    <a:pt x="2925" y="1524"/>
                  </a:cubicBezTo>
                  <a:cubicBezTo>
                    <a:pt x="2934" y="1532"/>
                    <a:pt x="2943" y="1539"/>
                    <a:pt x="2952" y="1546"/>
                  </a:cubicBezTo>
                  <a:cubicBezTo>
                    <a:pt x="2955" y="1548"/>
                    <a:pt x="2957" y="1550"/>
                    <a:pt x="2960" y="1552"/>
                  </a:cubicBezTo>
                  <a:cubicBezTo>
                    <a:pt x="2966" y="1558"/>
                    <a:pt x="2973" y="1563"/>
                    <a:pt x="2979" y="1569"/>
                  </a:cubicBezTo>
                  <a:cubicBezTo>
                    <a:pt x="2988" y="1576"/>
                    <a:pt x="2997" y="1584"/>
                    <a:pt x="3006" y="1592"/>
                  </a:cubicBezTo>
                  <a:cubicBezTo>
                    <a:pt x="3015" y="1600"/>
                    <a:pt x="3023" y="1608"/>
                    <a:pt x="3032" y="1616"/>
                  </a:cubicBezTo>
                  <a:cubicBezTo>
                    <a:pt x="3041" y="1625"/>
                    <a:pt x="3049" y="1633"/>
                    <a:pt x="3057" y="1641"/>
                  </a:cubicBezTo>
                  <a:cubicBezTo>
                    <a:pt x="3065" y="1649"/>
                    <a:pt x="3073" y="1657"/>
                    <a:pt x="3080" y="1665"/>
                  </a:cubicBezTo>
                  <a:cubicBezTo>
                    <a:pt x="3089" y="1674"/>
                    <a:pt x="3097" y="1683"/>
                    <a:pt x="3106" y="1693"/>
                  </a:cubicBezTo>
                  <a:cubicBezTo>
                    <a:pt x="3114" y="1702"/>
                    <a:pt x="3123" y="1712"/>
                    <a:pt x="3131" y="1722"/>
                  </a:cubicBezTo>
                  <a:cubicBezTo>
                    <a:pt x="3136" y="1728"/>
                    <a:pt x="3141" y="1734"/>
                    <a:pt x="3146" y="1741"/>
                  </a:cubicBezTo>
                  <a:cubicBezTo>
                    <a:pt x="3150" y="1745"/>
                    <a:pt x="3153" y="1749"/>
                    <a:pt x="3156" y="1753"/>
                  </a:cubicBezTo>
                  <a:cubicBezTo>
                    <a:pt x="3160" y="1758"/>
                    <a:pt x="3164" y="1763"/>
                    <a:pt x="3167" y="1767"/>
                  </a:cubicBezTo>
                  <a:cubicBezTo>
                    <a:pt x="3172" y="1773"/>
                    <a:pt x="3176" y="1779"/>
                    <a:pt x="3181" y="1786"/>
                  </a:cubicBezTo>
                  <a:cubicBezTo>
                    <a:pt x="3183" y="1789"/>
                    <a:pt x="3185" y="1792"/>
                    <a:pt x="3187" y="1795"/>
                  </a:cubicBezTo>
                  <a:cubicBezTo>
                    <a:pt x="3193" y="1803"/>
                    <a:pt x="3199" y="1812"/>
                    <a:pt x="3205" y="1820"/>
                  </a:cubicBezTo>
                  <a:cubicBezTo>
                    <a:pt x="3205" y="1821"/>
                    <a:pt x="3206" y="1822"/>
                    <a:pt x="3206" y="1823"/>
                  </a:cubicBezTo>
                  <a:cubicBezTo>
                    <a:pt x="3213" y="1832"/>
                    <a:pt x="3219" y="1842"/>
                    <a:pt x="3225" y="1851"/>
                  </a:cubicBezTo>
                  <a:cubicBezTo>
                    <a:pt x="3226" y="1853"/>
                    <a:pt x="3227" y="1855"/>
                    <a:pt x="3228" y="1857"/>
                  </a:cubicBezTo>
                  <a:cubicBezTo>
                    <a:pt x="3236" y="1869"/>
                    <a:pt x="3244" y="1882"/>
                    <a:pt x="3251" y="1895"/>
                  </a:cubicBezTo>
                  <a:cubicBezTo>
                    <a:pt x="3259" y="1909"/>
                    <a:pt x="3266" y="1923"/>
                    <a:pt x="3273" y="1937"/>
                  </a:cubicBezTo>
                  <a:cubicBezTo>
                    <a:pt x="3279" y="1948"/>
                    <a:pt x="3284" y="1959"/>
                    <a:pt x="3289" y="1970"/>
                  </a:cubicBezTo>
                  <a:cubicBezTo>
                    <a:pt x="3291" y="1974"/>
                    <a:pt x="3293" y="1979"/>
                    <a:pt x="3295" y="1983"/>
                  </a:cubicBezTo>
                  <a:cubicBezTo>
                    <a:pt x="3302" y="1999"/>
                    <a:pt x="3309" y="2015"/>
                    <a:pt x="3316" y="2032"/>
                  </a:cubicBezTo>
                  <a:cubicBezTo>
                    <a:pt x="3322" y="2050"/>
                    <a:pt x="3329" y="2069"/>
                    <a:pt x="3335" y="2087"/>
                  </a:cubicBezTo>
                  <a:cubicBezTo>
                    <a:pt x="3336" y="2090"/>
                    <a:pt x="3337" y="2093"/>
                    <a:pt x="3338" y="2097"/>
                  </a:cubicBezTo>
                  <a:cubicBezTo>
                    <a:pt x="3343" y="2113"/>
                    <a:pt x="3347" y="2130"/>
                    <a:pt x="3352" y="2146"/>
                  </a:cubicBezTo>
                  <a:cubicBezTo>
                    <a:pt x="3373" y="2146"/>
                    <a:pt x="3373" y="2146"/>
                    <a:pt x="3373" y="2146"/>
                  </a:cubicBezTo>
                  <a:cubicBezTo>
                    <a:pt x="3371" y="2136"/>
                    <a:pt x="3368" y="2126"/>
                    <a:pt x="3365" y="21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0" y="1825625"/>
              <a:ext cx="5667375" cy="5073650"/>
            </a:xfrm>
            <a:custGeom>
              <a:avLst/>
              <a:gdLst>
                <a:gd name="T0" fmla="*/ 2234 w 2234"/>
                <a:gd name="T1" fmla="*/ 1809 h 1999"/>
                <a:gd name="T2" fmla="*/ 2223 w 2234"/>
                <a:gd name="T3" fmla="*/ 1712 h 1999"/>
                <a:gd name="T4" fmla="*/ 2172 w 2234"/>
                <a:gd name="T5" fmla="*/ 1596 h 1999"/>
                <a:gd name="T6" fmla="*/ 2110 w 2234"/>
                <a:gd name="T7" fmla="*/ 1522 h 1999"/>
                <a:gd name="T8" fmla="*/ 2042 w 2234"/>
                <a:gd name="T9" fmla="*/ 1465 h 1999"/>
                <a:gd name="T10" fmla="*/ 1962 w 2234"/>
                <a:gd name="T11" fmla="*/ 1413 h 1999"/>
                <a:gd name="T12" fmla="*/ 1897 w 2234"/>
                <a:gd name="T13" fmla="*/ 1382 h 1999"/>
                <a:gd name="T14" fmla="*/ 1698 w 2234"/>
                <a:gd name="T15" fmla="*/ 1328 h 1999"/>
                <a:gd name="T16" fmla="*/ 1491 w 2234"/>
                <a:gd name="T17" fmla="*/ 1304 h 1999"/>
                <a:gd name="T18" fmla="*/ 1282 w 2234"/>
                <a:gd name="T19" fmla="*/ 1291 h 1999"/>
                <a:gd name="T20" fmla="*/ 1049 w 2234"/>
                <a:gd name="T21" fmla="*/ 1279 h 1999"/>
                <a:gd name="T22" fmla="*/ 842 w 2234"/>
                <a:gd name="T23" fmla="*/ 1260 h 1999"/>
                <a:gd name="T24" fmla="*/ 640 w 2234"/>
                <a:gd name="T25" fmla="*/ 1230 h 1999"/>
                <a:gd name="T26" fmla="*/ 453 w 2234"/>
                <a:gd name="T27" fmla="*/ 1187 h 1999"/>
                <a:gd name="T28" fmla="*/ 272 w 2234"/>
                <a:gd name="T29" fmla="*/ 1119 h 1999"/>
                <a:gd name="T30" fmla="*/ 130 w 2234"/>
                <a:gd name="T31" fmla="*/ 1012 h 1999"/>
                <a:gd name="T32" fmla="*/ 93 w 2234"/>
                <a:gd name="T33" fmla="*/ 950 h 1999"/>
                <a:gd name="T34" fmla="*/ 107 w 2234"/>
                <a:gd name="T35" fmla="*/ 760 h 1999"/>
                <a:gd name="T36" fmla="*/ 159 w 2234"/>
                <a:gd name="T37" fmla="*/ 689 h 1999"/>
                <a:gd name="T38" fmla="*/ 299 w 2234"/>
                <a:gd name="T39" fmla="*/ 582 h 1999"/>
                <a:gd name="T40" fmla="*/ 511 w 2234"/>
                <a:gd name="T41" fmla="*/ 494 h 1999"/>
                <a:gd name="T42" fmla="*/ 711 w 2234"/>
                <a:gd name="T43" fmla="*/ 441 h 1999"/>
                <a:gd name="T44" fmla="*/ 940 w 2234"/>
                <a:gd name="T45" fmla="*/ 369 h 1999"/>
                <a:gd name="T46" fmla="*/ 1051 w 2234"/>
                <a:gd name="T47" fmla="*/ 208 h 1999"/>
                <a:gd name="T48" fmla="*/ 992 w 2234"/>
                <a:gd name="T49" fmla="*/ 125 h 1999"/>
                <a:gd name="T50" fmla="*/ 843 w 2234"/>
                <a:gd name="T51" fmla="*/ 58 h 1999"/>
                <a:gd name="T52" fmla="*/ 637 w 2234"/>
                <a:gd name="T53" fmla="*/ 32 h 1999"/>
                <a:gd name="T54" fmla="*/ 443 w 2234"/>
                <a:gd name="T55" fmla="*/ 19 h 1999"/>
                <a:gd name="T56" fmla="*/ 218 w 2234"/>
                <a:gd name="T57" fmla="*/ 9 h 1999"/>
                <a:gd name="T58" fmla="*/ 8 w 2234"/>
                <a:gd name="T59" fmla="*/ 0 h 1999"/>
                <a:gd name="T60" fmla="*/ 153 w 2234"/>
                <a:gd name="T61" fmla="*/ 15 h 1999"/>
                <a:gd name="T62" fmla="*/ 386 w 2234"/>
                <a:gd name="T63" fmla="*/ 26 h 1999"/>
                <a:gd name="T64" fmla="*/ 595 w 2234"/>
                <a:gd name="T65" fmla="*/ 38 h 1999"/>
                <a:gd name="T66" fmla="*/ 801 w 2234"/>
                <a:gd name="T67" fmla="*/ 59 h 1999"/>
                <a:gd name="T68" fmla="*/ 954 w 2234"/>
                <a:gd name="T69" fmla="*/ 109 h 1999"/>
                <a:gd name="T70" fmla="*/ 1036 w 2234"/>
                <a:gd name="T71" fmla="*/ 195 h 1999"/>
                <a:gd name="T72" fmla="*/ 965 w 2234"/>
                <a:gd name="T73" fmla="*/ 340 h 1999"/>
                <a:gd name="T74" fmla="*/ 733 w 2234"/>
                <a:gd name="T75" fmla="*/ 423 h 1999"/>
                <a:gd name="T76" fmla="*/ 516 w 2234"/>
                <a:gd name="T77" fmla="*/ 478 h 1999"/>
                <a:gd name="T78" fmla="*/ 299 w 2234"/>
                <a:gd name="T79" fmla="*/ 565 h 1999"/>
                <a:gd name="T80" fmla="*/ 171 w 2234"/>
                <a:gd name="T81" fmla="*/ 655 h 1999"/>
                <a:gd name="T82" fmla="*/ 101 w 2234"/>
                <a:gd name="T83" fmla="*/ 741 h 1999"/>
                <a:gd name="T84" fmla="*/ 72 w 2234"/>
                <a:gd name="T85" fmla="*/ 927 h 1999"/>
                <a:gd name="T86" fmla="*/ 103 w 2234"/>
                <a:gd name="T87" fmla="*/ 995 h 1999"/>
                <a:gd name="T88" fmla="*/ 225 w 2234"/>
                <a:gd name="T89" fmla="*/ 1107 h 1999"/>
                <a:gd name="T90" fmla="*/ 395 w 2234"/>
                <a:gd name="T91" fmla="*/ 1184 h 1999"/>
                <a:gd name="T92" fmla="*/ 594 w 2234"/>
                <a:gd name="T93" fmla="*/ 1236 h 1999"/>
                <a:gd name="T94" fmla="*/ 798 w 2234"/>
                <a:gd name="T95" fmla="*/ 1270 h 1999"/>
                <a:gd name="T96" fmla="*/ 1004 w 2234"/>
                <a:gd name="T97" fmla="*/ 1292 h 1999"/>
                <a:gd name="T98" fmla="*/ 1213 w 2234"/>
                <a:gd name="T99" fmla="*/ 1305 h 1999"/>
                <a:gd name="T100" fmla="*/ 1422 w 2234"/>
                <a:gd name="T101" fmla="*/ 1316 h 1999"/>
                <a:gd name="T102" fmla="*/ 1629 w 2234"/>
                <a:gd name="T103" fmla="*/ 1336 h 1999"/>
                <a:gd name="T104" fmla="*/ 1809 w 2234"/>
                <a:gd name="T105" fmla="*/ 1370 h 1999"/>
                <a:gd name="T106" fmla="*/ 1950 w 2234"/>
                <a:gd name="T107" fmla="*/ 1425 h 1999"/>
                <a:gd name="T108" fmla="*/ 2001 w 2234"/>
                <a:gd name="T109" fmla="*/ 1456 h 1999"/>
                <a:gd name="T110" fmla="*/ 2081 w 2234"/>
                <a:gd name="T111" fmla="*/ 1516 h 1999"/>
                <a:gd name="T112" fmla="*/ 2152 w 2234"/>
                <a:gd name="T113" fmla="*/ 1598 h 1999"/>
                <a:gd name="T114" fmla="*/ 2200 w 2234"/>
                <a:gd name="T115" fmla="*/ 1699 h 1999"/>
                <a:gd name="T116" fmla="*/ 2214 w 2234"/>
                <a:gd name="T117" fmla="*/ 1805 h 1999"/>
                <a:gd name="T118" fmla="*/ 2184 w 2234"/>
                <a:gd name="T119" fmla="*/ 1971 h 1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4" h="1999">
                  <a:moveTo>
                    <a:pt x="2204" y="1980"/>
                  </a:moveTo>
                  <a:cubicBezTo>
                    <a:pt x="2206" y="1971"/>
                    <a:pt x="2206" y="1971"/>
                    <a:pt x="2206" y="1971"/>
                  </a:cubicBezTo>
                  <a:cubicBezTo>
                    <a:pt x="2208" y="1965"/>
                    <a:pt x="2210" y="1959"/>
                    <a:pt x="2212" y="1953"/>
                  </a:cubicBezTo>
                  <a:cubicBezTo>
                    <a:pt x="2214" y="1947"/>
                    <a:pt x="2215" y="1940"/>
                    <a:pt x="2217" y="1934"/>
                  </a:cubicBezTo>
                  <a:cubicBezTo>
                    <a:pt x="2218" y="1928"/>
                    <a:pt x="2220" y="1922"/>
                    <a:pt x="2221" y="1915"/>
                  </a:cubicBezTo>
                  <a:cubicBezTo>
                    <a:pt x="2223" y="1909"/>
                    <a:pt x="2224" y="1903"/>
                    <a:pt x="2225" y="1897"/>
                  </a:cubicBezTo>
                  <a:cubicBezTo>
                    <a:pt x="2227" y="1890"/>
                    <a:pt x="2228" y="1884"/>
                    <a:pt x="2229" y="1877"/>
                  </a:cubicBezTo>
                  <a:cubicBezTo>
                    <a:pt x="2231" y="1864"/>
                    <a:pt x="2232" y="1851"/>
                    <a:pt x="2233" y="1838"/>
                  </a:cubicBezTo>
                  <a:cubicBezTo>
                    <a:pt x="2234" y="1832"/>
                    <a:pt x="2234" y="1825"/>
                    <a:pt x="2234" y="1819"/>
                  </a:cubicBezTo>
                  <a:cubicBezTo>
                    <a:pt x="2234" y="1809"/>
                    <a:pt x="2234" y="1809"/>
                    <a:pt x="2234" y="1809"/>
                  </a:cubicBezTo>
                  <a:cubicBezTo>
                    <a:pt x="2234" y="1799"/>
                    <a:pt x="2234" y="1799"/>
                    <a:pt x="2234" y="1799"/>
                  </a:cubicBezTo>
                  <a:cubicBezTo>
                    <a:pt x="2234" y="1792"/>
                    <a:pt x="2234" y="1785"/>
                    <a:pt x="2233" y="1779"/>
                  </a:cubicBezTo>
                  <a:cubicBezTo>
                    <a:pt x="2233" y="1776"/>
                    <a:pt x="2233" y="1773"/>
                    <a:pt x="2232" y="1770"/>
                  </a:cubicBezTo>
                  <a:cubicBezTo>
                    <a:pt x="2232" y="1766"/>
                    <a:pt x="2232" y="1762"/>
                    <a:pt x="2231" y="1759"/>
                  </a:cubicBezTo>
                  <a:cubicBezTo>
                    <a:pt x="2231" y="1754"/>
                    <a:pt x="2231" y="1754"/>
                    <a:pt x="2231" y="1754"/>
                  </a:cubicBezTo>
                  <a:cubicBezTo>
                    <a:pt x="2230" y="1749"/>
                    <a:pt x="2230" y="1749"/>
                    <a:pt x="2230" y="1749"/>
                  </a:cubicBezTo>
                  <a:cubicBezTo>
                    <a:pt x="2228" y="1739"/>
                    <a:pt x="2228" y="1739"/>
                    <a:pt x="2228" y="1739"/>
                  </a:cubicBezTo>
                  <a:cubicBezTo>
                    <a:pt x="2227" y="1729"/>
                    <a:pt x="2227" y="1729"/>
                    <a:pt x="2227" y="1729"/>
                  </a:cubicBezTo>
                  <a:cubicBezTo>
                    <a:pt x="2226" y="1725"/>
                    <a:pt x="2225" y="1722"/>
                    <a:pt x="2224" y="1719"/>
                  </a:cubicBezTo>
                  <a:cubicBezTo>
                    <a:pt x="2224" y="1716"/>
                    <a:pt x="2223" y="1714"/>
                    <a:pt x="2223" y="1712"/>
                  </a:cubicBezTo>
                  <a:cubicBezTo>
                    <a:pt x="2222" y="1708"/>
                    <a:pt x="2221" y="1703"/>
                    <a:pt x="2219" y="1699"/>
                  </a:cubicBezTo>
                  <a:cubicBezTo>
                    <a:pt x="2217" y="1693"/>
                    <a:pt x="2215" y="1686"/>
                    <a:pt x="2213" y="1680"/>
                  </a:cubicBezTo>
                  <a:cubicBezTo>
                    <a:pt x="2212" y="1676"/>
                    <a:pt x="2211" y="1673"/>
                    <a:pt x="2209" y="1669"/>
                  </a:cubicBezTo>
                  <a:cubicBezTo>
                    <a:pt x="2208" y="1666"/>
                    <a:pt x="2207" y="1663"/>
                    <a:pt x="2206" y="1660"/>
                  </a:cubicBezTo>
                  <a:cubicBezTo>
                    <a:pt x="2203" y="1654"/>
                    <a:pt x="2201" y="1648"/>
                    <a:pt x="2197" y="1642"/>
                  </a:cubicBezTo>
                  <a:cubicBezTo>
                    <a:pt x="2196" y="1639"/>
                    <a:pt x="2195" y="1637"/>
                    <a:pt x="2194" y="1635"/>
                  </a:cubicBezTo>
                  <a:cubicBezTo>
                    <a:pt x="2192" y="1631"/>
                    <a:pt x="2190" y="1627"/>
                    <a:pt x="2188" y="1623"/>
                  </a:cubicBezTo>
                  <a:cubicBezTo>
                    <a:pt x="2184" y="1617"/>
                    <a:pt x="2181" y="1611"/>
                    <a:pt x="2177" y="1605"/>
                  </a:cubicBezTo>
                  <a:cubicBezTo>
                    <a:pt x="2177" y="1605"/>
                    <a:pt x="2177" y="1605"/>
                    <a:pt x="2177" y="1605"/>
                  </a:cubicBezTo>
                  <a:cubicBezTo>
                    <a:pt x="2175" y="1602"/>
                    <a:pt x="2174" y="1599"/>
                    <a:pt x="2172" y="1596"/>
                  </a:cubicBezTo>
                  <a:cubicBezTo>
                    <a:pt x="2166" y="1588"/>
                    <a:pt x="2166" y="1588"/>
                    <a:pt x="2166" y="1588"/>
                  </a:cubicBezTo>
                  <a:cubicBezTo>
                    <a:pt x="2164" y="1585"/>
                    <a:pt x="2162" y="1582"/>
                    <a:pt x="2160" y="1579"/>
                  </a:cubicBezTo>
                  <a:cubicBezTo>
                    <a:pt x="2158" y="1577"/>
                    <a:pt x="2156" y="1574"/>
                    <a:pt x="2154" y="1571"/>
                  </a:cubicBezTo>
                  <a:cubicBezTo>
                    <a:pt x="2150" y="1566"/>
                    <a:pt x="2146" y="1561"/>
                    <a:pt x="2142" y="1557"/>
                  </a:cubicBezTo>
                  <a:cubicBezTo>
                    <a:pt x="2141" y="1556"/>
                    <a:pt x="2141" y="1555"/>
                    <a:pt x="2140" y="1555"/>
                  </a:cubicBezTo>
                  <a:cubicBezTo>
                    <a:pt x="2138" y="1552"/>
                    <a:pt x="2136" y="1549"/>
                    <a:pt x="2134" y="1547"/>
                  </a:cubicBezTo>
                  <a:cubicBezTo>
                    <a:pt x="2126" y="1539"/>
                    <a:pt x="2126" y="1539"/>
                    <a:pt x="2126" y="1539"/>
                  </a:cubicBezTo>
                  <a:cubicBezTo>
                    <a:pt x="2125" y="1538"/>
                    <a:pt x="2124" y="1537"/>
                    <a:pt x="2123" y="1536"/>
                  </a:cubicBezTo>
                  <a:cubicBezTo>
                    <a:pt x="2119" y="1532"/>
                    <a:pt x="2116" y="1528"/>
                    <a:pt x="2112" y="1524"/>
                  </a:cubicBezTo>
                  <a:cubicBezTo>
                    <a:pt x="2111" y="1523"/>
                    <a:pt x="2111" y="1523"/>
                    <a:pt x="2110" y="1522"/>
                  </a:cubicBezTo>
                  <a:cubicBezTo>
                    <a:pt x="2109" y="1522"/>
                    <a:pt x="2109" y="1521"/>
                    <a:pt x="2108" y="1520"/>
                  </a:cubicBezTo>
                  <a:cubicBezTo>
                    <a:pt x="2106" y="1518"/>
                    <a:pt x="2104" y="1516"/>
                    <a:pt x="2101" y="1514"/>
                  </a:cubicBezTo>
                  <a:cubicBezTo>
                    <a:pt x="2098" y="1511"/>
                    <a:pt x="2095" y="1508"/>
                    <a:pt x="2092" y="1506"/>
                  </a:cubicBezTo>
                  <a:cubicBezTo>
                    <a:pt x="2085" y="1498"/>
                    <a:pt x="2085" y="1498"/>
                    <a:pt x="2085" y="1498"/>
                  </a:cubicBezTo>
                  <a:cubicBezTo>
                    <a:pt x="2084" y="1498"/>
                    <a:pt x="2083" y="1497"/>
                    <a:pt x="2082" y="1496"/>
                  </a:cubicBezTo>
                  <a:cubicBezTo>
                    <a:pt x="2080" y="1495"/>
                    <a:pt x="2078" y="1493"/>
                    <a:pt x="2077" y="1492"/>
                  </a:cubicBezTo>
                  <a:cubicBezTo>
                    <a:pt x="2072" y="1488"/>
                    <a:pt x="2067" y="1484"/>
                    <a:pt x="2062" y="1480"/>
                  </a:cubicBezTo>
                  <a:cubicBezTo>
                    <a:pt x="2062" y="1479"/>
                    <a:pt x="2061" y="1479"/>
                    <a:pt x="2060" y="1478"/>
                  </a:cubicBezTo>
                  <a:cubicBezTo>
                    <a:pt x="2055" y="1473"/>
                    <a:pt x="2049" y="1470"/>
                    <a:pt x="2043" y="1465"/>
                  </a:cubicBezTo>
                  <a:cubicBezTo>
                    <a:pt x="2043" y="1465"/>
                    <a:pt x="2043" y="1465"/>
                    <a:pt x="2042" y="1465"/>
                  </a:cubicBezTo>
                  <a:cubicBezTo>
                    <a:pt x="2037" y="1461"/>
                    <a:pt x="2032" y="1457"/>
                    <a:pt x="2026" y="1453"/>
                  </a:cubicBezTo>
                  <a:cubicBezTo>
                    <a:pt x="2025" y="1452"/>
                    <a:pt x="2023" y="1451"/>
                    <a:pt x="2022" y="1450"/>
                  </a:cubicBezTo>
                  <a:cubicBezTo>
                    <a:pt x="2018" y="1447"/>
                    <a:pt x="2013" y="1444"/>
                    <a:pt x="2008" y="1441"/>
                  </a:cubicBezTo>
                  <a:cubicBezTo>
                    <a:pt x="2002" y="1437"/>
                    <a:pt x="2002" y="1437"/>
                    <a:pt x="2002" y="1437"/>
                  </a:cubicBezTo>
                  <a:cubicBezTo>
                    <a:pt x="1999" y="1435"/>
                    <a:pt x="1999" y="1435"/>
                    <a:pt x="1999" y="1435"/>
                  </a:cubicBezTo>
                  <a:cubicBezTo>
                    <a:pt x="1995" y="1432"/>
                    <a:pt x="1995" y="1432"/>
                    <a:pt x="1995" y="1432"/>
                  </a:cubicBezTo>
                  <a:cubicBezTo>
                    <a:pt x="1990" y="1429"/>
                    <a:pt x="1990" y="1429"/>
                    <a:pt x="1990" y="1429"/>
                  </a:cubicBezTo>
                  <a:cubicBezTo>
                    <a:pt x="1987" y="1428"/>
                    <a:pt x="1984" y="1426"/>
                    <a:pt x="1981" y="1424"/>
                  </a:cubicBezTo>
                  <a:cubicBezTo>
                    <a:pt x="1978" y="1422"/>
                    <a:pt x="1975" y="1420"/>
                    <a:pt x="1972" y="1419"/>
                  </a:cubicBezTo>
                  <a:cubicBezTo>
                    <a:pt x="1962" y="1413"/>
                    <a:pt x="1962" y="1413"/>
                    <a:pt x="1962" y="1413"/>
                  </a:cubicBezTo>
                  <a:cubicBezTo>
                    <a:pt x="1961" y="1412"/>
                    <a:pt x="1961" y="1412"/>
                    <a:pt x="1961" y="1412"/>
                  </a:cubicBezTo>
                  <a:cubicBezTo>
                    <a:pt x="1960" y="1412"/>
                    <a:pt x="1960" y="1412"/>
                    <a:pt x="1960" y="1412"/>
                  </a:cubicBezTo>
                  <a:cubicBezTo>
                    <a:pt x="1958" y="1410"/>
                    <a:pt x="1958" y="1410"/>
                    <a:pt x="1958" y="1410"/>
                  </a:cubicBezTo>
                  <a:cubicBezTo>
                    <a:pt x="1953" y="1408"/>
                    <a:pt x="1953" y="1408"/>
                    <a:pt x="1953" y="1408"/>
                  </a:cubicBezTo>
                  <a:cubicBezTo>
                    <a:pt x="1943" y="1403"/>
                    <a:pt x="1943" y="1403"/>
                    <a:pt x="1943" y="1403"/>
                  </a:cubicBezTo>
                  <a:cubicBezTo>
                    <a:pt x="1940" y="1401"/>
                    <a:pt x="1940" y="1401"/>
                    <a:pt x="1940" y="1401"/>
                  </a:cubicBezTo>
                  <a:cubicBezTo>
                    <a:pt x="1934" y="1398"/>
                    <a:pt x="1934" y="1398"/>
                    <a:pt x="1934" y="1398"/>
                  </a:cubicBezTo>
                  <a:cubicBezTo>
                    <a:pt x="1929" y="1395"/>
                    <a:pt x="1923" y="1393"/>
                    <a:pt x="1918" y="1391"/>
                  </a:cubicBezTo>
                  <a:cubicBezTo>
                    <a:pt x="1917" y="1390"/>
                    <a:pt x="1915" y="1389"/>
                    <a:pt x="1914" y="1389"/>
                  </a:cubicBezTo>
                  <a:cubicBezTo>
                    <a:pt x="1908" y="1386"/>
                    <a:pt x="1903" y="1384"/>
                    <a:pt x="1897" y="1382"/>
                  </a:cubicBezTo>
                  <a:cubicBezTo>
                    <a:pt x="1890" y="1379"/>
                    <a:pt x="1883" y="1376"/>
                    <a:pt x="1875" y="1373"/>
                  </a:cubicBezTo>
                  <a:cubicBezTo>
                    <a:pt x="1868" y="1371"/>
                    <a:pt x="1861" y="1368"/>
                    <a:pt x="1854" y="1366"/>
                  </a:cubicBezTo>
                  <a:cubicBezTo>
                    <a:pt x="1846" y="1363"/>
                    <a:pt x="1839" y="1361"/>
                    <a:pt x="1832" y="1358"/>
                  </a:cubicBezTo>
                  <a:cubicBezTo>
                    <a:pt x="1824" y="1356"/>
                    <a:pt x="1817" y="1354"/>
                    <a:pt x="1810" y="1352"/>
                  </a:cubicBezTo>
                  <a:cubicBezTo>
                    <a:pt x="1802" y="1350"/>
                    <a:pt x="1795" y="1348"/>
                    <a:pt x="1787" y="1346"/>
                  </a:cubicBezTo>
                  <a:cubicBezTo>
                    <a:pt x="1780" y="1345"/>
                    <a:pt x="1773" y="1343"/>
                    <a:pt x="1765" y="1341"/>
                  </a:cubicBezTo>
                  <a:cubicBezTo>
                    <a:pt x="1759" y="1340"/>
                    <a:pt x="1753" y="1338"/>
                    <a:pt x="1746" y="1337"/>
                  </a:cubicBezTo>
                  <a:cubicBezTo>
                    <a:pt x="1745" y="1337"/>
                    <a:pt x="1744" y="1336"/>
                    <a:pt x="1743" y="1336"/>
                  </a:cubicBezTo>
                  <a:cubicBezTo>
                    <a:pt x="1735" y="1335"/>
                    <a:pt x="1728" y="1333"/>
                    <a:pt x="1720" y="1332"/>
                  </a:cubicBezTo>
                  <a:cubicBezTo>
                    <a:pt x="1713" y="1330"/>
                    <a:pt x="1705" y="1329"/>
                    <a:pt x="1698" y="1328"/>
                  </a:cubicBezTo>
                  <a:cubicBezTo>
                    <a:pt x="1690" y="1327"/>
                    <a:pt x="1682" y="1325"/>
                    <a:pt x="1675" y="1324"/>
                  </a:cubicBezTo>
                  <a:cubicBezTo>
                    <a:pt x="1667" y="1323"/>
                    <a:pt x="1660" y="1322"/>
                    <a:pt x="1652" y="1321"/>
                  </a:cubicBezTo>
                  <a:cubicBezTo>
                    <a:pt x="1645" y="1320"/>
                    <a:pt x="1637" y="1319"/>
                    <a:pt x="1629" y="1318"/>
                  </a:cubicBezTo>
                  <a:cubicBezTo>
                    <a:pt x="1622" y="1317"/>
                    <a:pt x="1614" y="1316"/>
                    <a:pt x="1606" y="1315"/>
                  </a:cubicBezTo>
                  <a:cubicBezTo>
                    <a:pt x="1599" y="1314"/>
                    <a:pt x="1591" y="1313"/>
                    <a:pt x="1583" y="1312"/>
                  </a:cubicBezTo>
                  <a:cubicBezTo>
                    <a:pt x="1579" y="1312"/>
                    <a:pt x="1574" y="1311"/>
                    <a:pt x="1569" y="1311"/>
                  </a:cubicBezTo>
                  <a:cubicBezTo>
                    <a:pt x="1566" y="1311"/>
                    <a:pt x="1563" y="1310"/>
                    <a:pt x="1560" y="1310"/>
                  </a:cubicBezTo>
                  <a:cubicBezTo>
                    <a:pt x="1553" y="1309"/>
                    <a:pt x="1545" y="1309"/>
                    <a:pt x="1537" y="1308"/>
                  </a:cubicBezTo>
                  <a:cubicBezTo>
                    <a:pt x="1530" y="1307"/>
                    <a:pt x="1522" y="1307"/>
                    <a:pt x="1514" y="1306"/>
                  </a:cubicBezTo>
                  <a:cubicBezTo>
                    <a:pt x="1507" y="1305"/>
                    <a:pt x="1499" y="1305"/>
                    <a:pt x="1491" y="1304"/>
                  </a:cubicBezTo>
                  <a:cubicBezTo>
                    <a:pt x="1483" y="1303"/>
                    <a:pt x="1476" y="1303"/>
                    <a:pt x="1468" y="1302"/>
                  </a:cubicBezTo>
                  <a:cubicBezTo>
                    <a:pt x="1460" y="1302"/>
                    <a:pt x="1453" y="1301"/>
                    <a:pt x="1445" y="1300"/>
                  </a:cubicBezTo>
                  <a:cubicBezTo>
                    <a:pt x="1437" y="1300"/>
                    <a:pt x="1429" y="1299"/>
                    <a:pt x="1422" y="1299"/>
                  </a:cubicBezTo>
                  <a:cubicBezTo>
                    <a:pt x="1414" y="1298"/>
                    <a:pt x="1406" y="1298"/>
                    <a:pt x="1398" y="1297"/>
                  </a:cubicBezTo>
                  <a:cubicBezTo>
                    <a:pt x="1395" y="1297"/>
                    <a:pt x="1392" y="1297"/>
                    <a:pt x="1388" y="1297"/>
                  </a:cubicBezTo>
                  <a:cubicBezTo>
                    <a:pt x="1384" y="1297"/>
                    <a:pt x="1379" y="1296"/>
                    <a:pt x="1375" y="1296"/>
                  </a:cubicBezTo>
                  <a:cubicBezTo>
                    <a:pt x="1367" y="1296"/>
                    <a:pt x="1360" y="1295"/>
                    <a:pt x="1352" y="1295"/>
                  </a:cubicBezTo>
                  <a:cubicBezTo>
                    <a:pt x="1344" y="1294"/>
                    <a:pt x="1336" y="1294"/>
                    <a:pt x="1329" y="1293"/>
                  </a:cubicBezTo>
                  <a:cubicBezTo>
                    <a:pt x="1321" y="1293"/>
                    <a:pt x="1313" y="1293"/>
                    <a:pt x="1305" y="1292"/>
                  </a:cubicBezTo>
                  <a:cubicBezTo>
                    <a:pt x="1298" y="1292"/>
                    <a:pt x="1290" y="1291"/>
                    <a:pt x="1282" y="1291"/>
                  </a:cubicBezTo>
                  <a:cubicBezTo>
                    <a:pt x="1274" y="1291"/>
                    <a:pt x="1267" y="1290"/>
                    <a:pt x="1259" y="1290"/>
                  </a:cubicBezTo>
                  <a:cubicBezTo>
                    <a:pt x="1251" y="1289"/>
                    <a:pt x="1243" y="1289"/>
                    <a:pt x="1235" y="1289"/>
                  </a:cubicBezTo>
                  <a:cubicBezTo>
                    <a:pt x="1228" y="1288"/>
                    <a:pt x="1220" y="1288"/>
                    <a:pt x="1212" y="1288"/>
                  </a:cubicBezTo>
                  <a:cubicBezTo>
                    <a:pt x="1204" y="1287"/>
                    <a:pt x="1197" y="1287"/>
                    <a:pt x="1189" y="1286"/>
                  </a:cubicBezTo>
                  <a:cubicBezTo>
                    <a:pt x="1181" y="1286"/>
                    <a:pt x="1173" y="1286"/>
                    <a:pt x="1166" y="1285"/>
                  </a:cubicBezTo>
                  <a:cubicBezTo>
                    <a:pt x="1158" y="1285"/>
                    <a:pt x="1150" y="1284"/>
                    <a:pt x="1142" y="1284"/>
                  </a:cubicBezTo>
                  <a:cubicBezTo>
                    <a:pt x="1135" y="1284"/>
                    <a:pt x="1127" y="1283"/>
                    <a:pt x="1119" y="1283"/>
                  </a:cubicBezTo>
                  <a:cubicBezTo>
                    <a:pt x="1111" y="1282"/>
                    <a:pt x="1104" y="1282"/>
                    <a:pt x="1096" y="1281"/>
                  </a:cubicBezTo>
                  <a:cubicBezTo>
                    <a:pt x="1088" y="1281"/>
                    <a:pt x="1080" y="1281"/>
                    <a:pt x="1073" y="1280"/>
                  </a:cubicBezTo>
                  <a:cubicBezTo>
                    <a:pt x="1065" y="1280"/>
                    <a:pt x="1057" y="1279"/>
                    <a:pt x="1049" y="1279"/>
                  </a:cubicBezTo>
                  <a:cubicBezTo>
                    <a:pt x="1042" y="1278"/>
                    <a:pt x="1034" y="1278"/>
                    <a:pt x="1026" y="1277"/>
                  </a:cubicBezTo>
                  <a:cubicBezTo>
                    <a:pt x="1023" y="1277"/>
                    <a:pt x="1020" y="1277"/>
                    <a:pt x="1017" y="1276"/>
                  </a:cubicBezTo>
                  <a:cubicBezTo>
                    <a:pt x="1012" y="1276"/>
                    <a:pt x="1008" y="1276"/>
                    <a:pt x="1003" y="1275"/>
                  </a:cubicBezTo>
                  <a:cubicBezTo>
                    <a:pt x="995" y="1275"/>
                    <a:pt x="988" y="1274"/>
                    <a:pt x="980" y="1274"/>
                  </a:cubicBezTo>
                  <a:cubicBezTo>
                    <a:pt x="972" y="1273"/>
                    <a:pt x="964" y="1272"/>
                    <a:pt x="957" y="1272"/>
                  </a:cubicBezTo>
                  <a:cubicBezTo>
                    <a:pt x="949" y="1271"/>
                    <a:pt x="941" y="1270"/>
                    <a:pt x="934" y="1270"/>
                  </a:cubicBezTo>
                  <a:cubicBezTo>
                    <a:pt x="926" y="1269"/>
                    <a:pt x="918" y="1268"/>
                    <a:pt x="911" y="1267"/>
                  </a:cubicBezTo>
                  <a:cubicBezTo>
                    <a:pt x="903" y="1267"/>
                    <a:pt x="895" y="1266"/>
                    <a:pt x="888" y="1265"/>
                  </a:cubicBezTo>
                  <a:cubicBezTo>
                    <a:pt x="880" y="1264"/>
                    <a:pt x="872" y="1263"/>
                    <a:pt x="865" y="1263"/>
                  </a:cubicBezTo>
                  <a:cubicBezTo>
                    <a:pt x="857" y="1262"/>
                    <a:pt x="849" y="1261"/>
                    <a:pt x="842" y="1260"/>
                  </a:cubicBezTo>
                  <a:cubicBezTo>
                    <a:pt x="837" y="1259"/>
                    <a:pt x="833" y="1259"/>
                    <a:pt x="829" y="1258"/>
                  </a:cubicBezTo>
                  <a:cubicBezTo>
                    <a:pt x="826" y="1258"/>
                    <a:pt x="822" y="1257"/>
                    <a:pt x="819" y="1257"/>
                  </a:cubicBezTo>
                  <a:cubicBezTo>
                    <a:pt x="811" y="1256"/>
                    <a:pt x="803" y="1255"/>
                    <a:pt x="796" y="1254"/>
                  </a:cubicBezTo>
                  <a:cubicBezTo>
                    <a:pt x="788" y="1253"/>
                    <a:pt x="781" y="1252"/>
                    <a:pt x="773" y="1251"/>
                  </a:cubicBezTo>
                  <a:cubicBezTo>
                    <a:pt x="765" y="1250"/>
                    <a:pt x="758" y="1249"/>
                    <a:pt x="750" y="1248"/>
                  </a:cubicBezTo>
                  <a:cubicBezTo>
                    <a:pt x="743" y="1247"/>
                    <a:pt x="735" y="1246"/>
                    <a:pt x="727" y="1244"/>
                  </a:cubicBezTo>
                  <a:cubicBezTo>
                    <a:pt x="720" y="1243"/>
                    <a:pt x="712" y="1242"/>
                    <a:pt x="705" y="1241"/>
                  </a:cubicBezTo>
                  <a:cubicBezTo>
                    <a:pt x="697" y="1240"/>
                    <a:pt x="690" y="1238"/>
                    <a:pt x="682" y="1237"/>
                  </a:cubicBezTo>
                  <a:cubicBezTo>
                    <a:pt x="674" y="1236"/>
                    <a:pt x="667" y="1235"/>
                    <a:pt x="659" y="1233"/>
                  </a:cubicBezTo>
                  <a:cubicBezTo>
                    <a:pt x="653" y="1232"/>
                    <a:pt x="646" y="1231"/>
                    <a:pt x="640" y="1230"/>
                  </a:cubicBezTo>
                  <a:cubicBezTo>
                    <a:pt x="639" y="1230"/>
                    <a:pt x="638" y="1230"/>
                    <a:pt x="637" y="1229"/>
                  </a:cubicBezTo>
                  <a:cubicBezTo>
                    <a:pt x="629" y="1228"/>
                    <a:pt x="622" y="1227"/>
                    <a:pt x="614" y="1225"/>
                  </a:cubicBezTo>
                  <a:cubicBezTo>
                    <a:pt x="607" y="1224"/>
                    <a:pt x="599" y="1222"/>
                    <a:pt x="592" y="1221"/>
                  </a:cubicBezTo>
                  <a:cubicBezTo>
                    <a:pt x="584" y="1219"/>
                    <a:pt x="577" y="1218"/>
                    <a:pt x="569" y="1216"/>
                  </a:cubicBezTo>
                  <a:cubicBezTo>
                    <a:pt x="562" y="1214"/>
                    <a:pt x="554" y="1213"/>
                    <a:pt x="547" y="1211"/>
                  </a:cubicBezTo>
                  <a:cubicBezTo>
                    <a:pt x="539" y="1209"/>
                    <a:pt x="532" y="1208"/>
                    <a:pt x="524" y="1206"/>
                  </a:cubicBezTo>
                  <a:cubicBezTo>
                    <a:pt x="517" y="1204"/>
                    <a:pt x="510" y="1202"/>
                    <a:pt x="502" y="1201"/>
                  </a:cubicBezTo>
                  <a:cubicBezTo>
                    <a:pt x="495" y="1199"/>
                    <a:pt x="487" y="1197"/>
                    <a:pt x="480" y="1195"/>
                  </a:cubicBezTo>
                  <a:cubicBezTo>
                    <a:pt x="473" y="1193"/>
                    <a:pt x="465" y="1191"/>
                    <a:pt x="458" y="1189"/>
                  </a:cubicBezTo>
                  <a:cubicBezTo>
                    <a:pt x="456" y="1188"/>
                    <a:pt x="454" y="1188"/>
                    <a:pt x="453" y="1187"/>
                  </a:cubicBezTo>
                  <a:cubicBezTo>
                    <a:pt x="447" y="1186"/>
                    <a:pt x="441" y="1184"/>
                    <a:pt x="436" y="1182"/>
                  </a:cubicBezTo>
                  <a:cubicBezTo>
                    <a:pt x="428" y="1180"/>
                    <a:pt x="421" y="1178"/>
                    <a:pt x="414" y="1176"/>
                  </a:cubicBezTo>
                  <a:cubicBezTo>
                    <a:pt x="406" y="1173"/>
                    <a:pt x="399" y="1171"/>
                    <a:pt x="392" y="1169"/>
                  </a:cubicBezTo>
                  <a:cubicBezTo>
                    <a:pt x="385" y="1166"/>
                    <a:pt x="377" y="1164"/>
                    <a:pt x="370" y="1161"/>
                  </a:cubicBezTo>
                  <a:cubicBezTo>
                    <a:pt x="367" y="1160"/>
                    <a:pt x="364" y="1159"/>
                    <a:pt x="361" y="1158"/>
                  </a:cubicBezTo>
                  <a:cubicBezTo>
                    <a:pt x="357" y="1156"/>
                    <a:pt x="353" y="1154"/>
                    <a:pt x="348" y="1153"/>
                  </a:cubicBezTo>
                  <a:cubicBezTo>
                    <a:pt x="341" y="1150"/>
                    <a:pt x="334" y="1147"/>
                    <a:pt x="327" y="1144"/>
                  </a:cubicBezTo>
                  <a:cubicBezTo>
                    <a:pt x="320" y="1141"/>
                    <a:pt x="313" y="1138"/>
                    <a:pt x="305" y="1135"/>
                  </a:cubicBezTo>
                  <a:cubicBezTo>
                    <a:pt x="298" y="1132"/>
                    <a:pt x="291" y="1129"/>
                    <a:pt x="284" y="1125"/>
                  </a:cubicBezTo>
                  <a:cubicBezTo>
                    <a:pt x="280" y="1123"/>
                    <a:pt x="276" y="1121"/>
                    <a:pt x="272" y="1119"/>
                  </a:cubicBezTo>
                  <a:cubicBezTo>
                    <a:pt x="269" y="1118"/>
                    <a:pt x="266" y="1116"/>
                    <a:pt x="263" y="1115"/>
                  </a:cubicBezTo>
                  <a:cubicBezTo>
                    <a:pt x="256" y="1111"/>
                    <a:pt x="249" y="1107"/>
                    <a:pt x="242" y="1103"/>
                  </a:cubicBezTo>
                  <a:cubicBezTo>
                    <a:pt x="235" y="1099"/>
                    <a:pt x="228" y="1095"/>
                    <a:pt x="222" y="1091"/>
                  </a:cubicBezTo>
                  <a:cubicBezTo>
                    <a:pt x="215" y="1087"/>
                    <a:pt x="208" y="1082"/>
                    <a:pt x="201" y="1077"/>
                  </a:cubicBezTo>
                  <a:cubicBezTo>
                    <a:pt x="197" y="1075"/>
                    <a:pt x="194" y="1072"/>
                    <a:pt x="190" y="1069"/>
                  </a:cubicBezTo>
                  <a:cubicBezTo>
                    <a:pt x="187" y="1067"/>
                    <a:pt x="184" y="1065"/>
                    <a:pt x="181" y="1063"/>
                  </a:cubicBezTo>
                  <a:cubicBezTo>
                    <a:pt x="174" y="1057"/>
                    <a:pt x="168" y="1052"/>
                    <a:pt x="162" y="1046"/>
                  </a:cubicBezTo>
                  <a:cubicBezTo>
                    <a:pt x="157" y="1042"/>
                    <a:pt x="153" y="1038"/>
                    <a:pt x="149" y="1034"/>
                  </a:cubicBezTo>
                  <a:cubicBezTo>
                    <a:pt x="148" y="1033"/>
                    <a:pt x="148" y="1033"/>
                    <a:pt x="148" y="1033"/>
                  </a:cubicBezTo>
                  <a:cubicBezTo>
                    <a:pt x="142" y="1026"/>
                    <a:pt x="135" y="1019"/>
                    <a:pt x="130" y="1012"/>
                  </a:cubicBezTo>
                  <a:cubicBezTo>
                    <a:pt x="128" y="1010"/>
                    <a:pt x="127" y="1008"/>
                    <a:pt x="125" y="1007"/>
                  </a:cubicBezTo>
                  <a:cubicBezTo>
                    <a:pt x="119" y="997"/>
                    <a:pt x="119" y="997"/>
                    <a:pt x="119" y="997"/>
                  </a:cubicBezTo>
                  <a:cubicBezTo>
                    <a:pt x="116" y="994"/>
                    <a:pt x="114" y="990"/>
                    <a:pt x="112" y="987"/>
                  </a:cubicBezTo>
                  <a:cubicBezTo>
                    <a:pt x="112" y="987"/>
                    <a:pt x="112" y="987"/>
                    <a:pt x="112" y="987"/>
                  </a:cubicBezTo>
                  <a:cubicBezTo>
                    <a:pt x="106" y="977"/>
                    <a:pt x="106" y="977"/>
                    <a:pt x="106" y="977"/>
                  </a:cubicBezTo>
                  <a:cubicBezTo>
                    <a:pt x="105" y="975"/>
                    <a:pt x="104" y="973"/>
                    <a:pt x="103" y="971"/>
                  </a:cubicBezTo>
                  <a:cubicBezTo>
                    <a:pt x="100" y="966"/>
                    <a:pt x="100" y="966"/>
                    <a:pt x="100" y="966"/>
                  </a:cubicBezTo>
                  <a:cubicBezTo>
                    <a:pt x="96" y="956"/>
                    <a:pt x="96" y="956"/>
                    <a:pt x="96" y="956"/>
                  </a:cubicBezTo>
                  <a:cubicBezTo>
                    <a:pt x="95" y="955"/>
                    <a:pt x="95" y="955"/>
                    <a:pt x="95" y="955"/>
                  </a:cubicBezTo>
                  <a:cubicBezTo>
                    <a:pt x="94" y="953"/>
                    <a:pt x="94" y="952"/>
                    <a:pt x="93" y="950"/>
                  </a:cubicBezTo>
                  <a:cubicBezTo>
                    <a:pt x="91" y="944"/>
                    <a:pt x="91" y="944"/>
                    <a:pt x="91" y="944"/>
                  </a:cubicBezTo>
                  <a:cubicBezTo>
                    <a:pt x="87" y="933"/>
                    <a:pt x="87" y="933"/>
                    <a:pt x="87" y="933"/>
                  </a:cubicBezTo>
                  <a:cubicBezTo>
                    <a:pt x="86" y="929"/>
                    <a:pt x="85" y="925"/>
                    <a:pt x="84" y="921"/>
                  </a:cubicBezTo>
                  <a:cubicBezTo>
                    <a:pt x="83" y="919"/>
                    <a:pt x="83" y="917"/>
                    <a:pt x="82" y="914"/>
                  </a:cubicBezTo>
                  <a:cubicBezTo>
                    <a:pt x="76" y="886"/>
                    <a:pt x="75" y="856"/>
                    <a:pt x="82" y="827"/>
                  </a:cubicBezTo>
                  <a:cubicBezTo>
                    <a:pt x="83" y="824"/>
                    <a:pt x="84" y="819"/>
                    <a:pt x="85" y="816"/>
                  </a:cubicBezTo>
                  <a:cubicBezTo>
                    <a:pt x="86" y="812"/>
                    <a:pt x="87" y="808"/>
                    <a:pt x="88" y="804"/>
                  </a:cubicBezTo>
                  <a:cubicBezTo>
                    <a:pt x="92" y="793"/>
                    <a:pt x="92" y="793"/>
                    <a:pt x="92" y="793"/>
                  </a:cubicBezTo>
                  <a:cubicBezTo>
                    <a:pt x="94" y="789"/>
                    <a:pt x="95" y="785"/>
                    <a:pt x="97" y="782"/>
                  </a:cubicBezTo>
                  <a:cubicBezTo>
                    <a:pt x="100" y="774"/>
                    <a:pt x="104" y="767"/>
                    <a:pt x="107" y="760"/>
                  </a:cubicBezTo>
                  <a:cubicBezTo>
                    <a:pt x="109" y="757"/>
                    <a:pt x="111" y="753"/>
                    <a:pt x="113" y="750"/>
                  </a:cubicBezTo>
                  <a:cubicBezTo>
                    <a:pt x="116" y="744"/>
                    <a:pt x="116" y="744"/>
                    <a:pt x="116" y="744"/>
                  </a:cubicBezTo>
                  <a:cubicBezTo>
                    <a:pt x="117" y="743"/>
                    <a:pt x="118" y="741"/>
                    <a:pt x="119" y="739"/>
                  </a:cubicBezTo>
                  <a:cubicBezTo>
                    <a:pt x="126" y="730"/>
                    <a:pt x="126" y="730"/>
                    <a:pt x="126" y="730"/>
                  </a:cubicBezTo>
                  <a:cubicBezTo>
                    <a:pt x="126" y="729"/>
                    <a:pt x="126" y="729"/>
                    <a:pt x="126" y="729"/>
                  </a:cubicBezTo>
                  <a:cubicBezTo>
                    <a:pt x="133" y="720"/>
                    <a:pt x="133" y="720"/>
                    <a:pt x="133" y="720"/>
                  </a:cubicBezTo>
                  <a:cubicBezTo>
                    <a:pt x="137" y="715"/>
                    <a:pt x="137" y="715"/>
                    <a:pt x="137" y="715"/>
                  </a:cubicBezTo>
                  <a:cubicBezTo>
                    <a:pt x="140" y="710"/>
                    <a:pt x="140" y="710"/>
                    <a:pt x="140" y="710"/>
                  </a:cubicBezTo>
                  <a:cubicBezTo>
                    <a:pt x="148" y="701"/>
                    <a:pt x="148" y="701"/>
                    <a:pt x="148" y="701"/>
                  </a:cubicBezTo>
                  <a:cubicBezTo>
                    <a:pt x="152" y="697"/>
                    <a:pt x="155" y="693"/>
                    <a:pt x="159" y="689"/>
                  </a:cubicBezTo>
                  <a:cubicBezTo>
                    <a:pt x="166" y="681"/>
                    <a:pt x="174" y="673"/>
                    <a:pt x="181" y="666"/>
                  </a:cubicBezTo>
                  <a:cubicBezTo>
                    <a:pt x="184" y="663"/>
                    <a:pt x="187" y="661"/>
                    <a:pt x="189" y="659"/>
                  </a:cubicBezTo>
                  <a:cubicBezTo>
                    <a:pt x="193" y="656"/>
                    <a:pt x="196" y="653"/>
                    <a:pt x="199" y="650"/>
                  </a:cubicBezTo>
                  <a:cubicBezTo>
                    <a:pt x="206" y="645"/>
                    <a:pt x="212" y="640"/>
                    <a:pt x="218" y="635"/>
                  </a:cubicBezTo>
                  <a:cubicBezTo>
                    <a:pt x="218" y="635"/>
                    <a:pt x="219" y="635"/>
                    <a:pt x="219" y="634"/>
                  </a:cubicBezTo>
                  <a:cubicBezTo>
                    <a:pt x="228" y="627"/>
                    <a:pt x="237" y="620"/>
                    <a:pt x="247" y="614"/>
                  </a:cubicBezTo>
                  <a:cubicBezTo>
                    <a:pt x="251" y="611"/>
                    <a:pt x="254" y="609"/>
                    <a:pt x="258" y="607"/>
                  </a:cubicBezTo>
                  <a:cubicBezTo>
                    <a:pt x="275" y="596"/>
                    <a:pt x="275" y="596"/>
                    <a:pt x="275" y="596"/>
                  </a:cubicBezTo>
                  <a:cubicBezTo>
                    <a:pt x="278" y="594"/>
                    <a:pt x="278" y="594"/>
                    <a:pt x="278" y="594"/>
                  </a:cubicBezTo>
                  <a:cubicBezTo>
                    <a:pt x="299" y="582"/>
                    <a:pt x="299" y="582"/>
                    <a:pt x="299" y="582"/>
                  </a:cubicBezTo>
                  <a:cubicBezTo>
                    <a:pt x="300" y="581"/>
                    <a:pt x="301" y="580"/>
                    <a:pt x="302" y="580"/>
                  </a:cubicBezTo>
                  <a:cubicBezTo>
                    <a:pt x="311" y="575"/>
                    <a:pt x="320" y="570"/>
                    <a:pt x="329" y="566"/>
                  </a:cubicBezTo>
                  <a:cubicBezTo>
                    <a:pt x="333" y="563"/>
                    <a:pt x="338" y="561"/>
                    <a:pt x="342" y="559"/>
                  </a:cubicBezTo>
                  <a:cubicBezTo>
                    <a:pt x="346" y="557"/>
                    <a:pt x="351" y="555"/>
                    <a:pt x="356" y="553"/>
                  </a:cubicBezTo>
                  <a:cubicBezTo>
                    <a:pt x="364" y="549"/>
                    <a:pt x="373" y="545"/>
                    <a:pt x="382" y="541"/>
                  </a:cubicBezTo>
                  <a:cubicBezTo>
                    <a:pt x="391" y="537"/>
                    <a:pt x="399" y="533"/>
                    <a:pt x="408" y="530"/>
                  </a:cubicBezTo>
                  <a:cubicBezTo>
                    <a:pt x="417" y="526"/>
                    <a:pt x="425" y="523"/>
                    <a:pt x="434" y="520"/>
                  </a:cubicBezTo>
                  <a:cubicBezTo>
                    <a:pt x="442" y="517"/>
                    <a:pt x="451" y="513"/>
                    <a:pt x="460" y="510"/>
                  </a:cubicBezTo>
                  <a:cubicBezTo>
                    <a:pt x="468" y="507"/>
                    <a:pt x="477" y="505"/>
                    <a:pt x="485" y="502"/>
                  </a:cubicBezTo>
                  <a:cubicBezTo>
                    <a:pt x="494" y="499"/>
                    <a:pt x="502" y="496"/>
                    <a:pt x="511" y="494"/>
                  </a:cubicBezTo>
                  <a:cubicBezTo>
                    <a:pt x="515" y="492"/>
                    <a:pt x="518" y="491"/>
                    <a:pt x="522" y="490"/>
                  </a:cubicBezTo>
                  <a:cubicBezTo>
                    <a:pt x="527" y="489"/>
                    <a:pt x="531" y="487"/>
                    <a:pt x="536" y="486"/>
                  </a:cubicBezTo>
                  <a:cubicBezTo>
                    <a:pt x="544" y="483"/>
                    <a:pt x="553" y="481"/>
                    <a:pt x="561" y="479"/>
                  </a:cubicBezTo>
                  <a:cubicBezTo>
                    <a:pt x="570" y="476"/>
                    <a:pt x="578" y="474"/>
                    <a:pt x="586" y="472"/>
                  </a:cubicBezTo>
                  <a:cubicBezTo>
                    <a:pt x="595" y="469"/>
                    <a:pt x="603" y="467"/>
                    <a:pt x="612" y="465"/>
                  </a:cubicBezTo>
                  <a:cubicBezTo>
                    <a:pt x="620" y="463"/>
                    <a:pt x="628" y="461"/>
                    <a:pt x="637" y="458"/>
                  </a:cubicBezTo>
                  <a:cubicBezTo>
                    <a:pt x="645" y="456"/>
                    <a:pt x="653" y="454"/>
                    <a:pt x="662" y="452"/>
                  </a:cubicBezTo>
                  <a:cubicBezTo>
                    <a:pt x="670" y="450"/>
                    <a:pt x="678" y="448"/>
                    <a:pt x="687" y="446"/>
                  </a:cubicBezTo>
                  <a:cubicBezTo>
                    <a:pt x="694" y="445"/>
                    <a:pt x="701" y="443"/>
                    <a:pt x="708" y="441"/>
                  </a:cubicBezTo>
                  <a:cubicBezTo>
                    <a:pt x="709" y="441"/>
                    <a:pt x="710" y="441"/>
                    <a:pt x="711" y="441"/>
                  </a:cubicBezTo>
                  <a:cubicBezTo>
                    <a:pt x="720" y="439"/>
                    <a:pt x="728" y="437"/>
                    <a:pt x="736" y="435"/>
                  </a:cubicBezTo>
                  <a:cubicBezTo>
                    <a:pt x="745" y="433"/>
                    <a:pt x="753" y="431"/>
                    <a:pt x="761" y="429"/>
                  </a:cubicBezTo>
                  <a:cubicBezTo>
                    <a:pt x="769" y="427"/>
                    <a:pt x="778" y="425"/>
                    <a:pt x="786" y="423"/>
                  </a:cubicBezTo>
                  <a:cubicBezTo>
                    <a:pt x="794" y="421"/>
                    <a:pt x="803" y="419"/>
                    <a:pt x="811" y="417"/>
                  </a:cubicBezTo>
                  <a:cubicBezTo>
                    <a:pt x="820" y="415"/>
                    <a:pt x="828" y="412"/>
                    <a:pt x="836" y="410"/>
                  </a:cubicBezTo>
                  <a:cubicBezTo>
                    <a:pt x="845" y="407"/>
                    <a:pt x="853" y="405"/>
                    <a:pt x="862" y="402"/>
                  </a:cubicBezTo>
                  <a:cubicBezTo>
                    <a:pt x="870" y="399"/>
                    <a:pt x="879" y="396"/>
                    <a:pt x="887" y="393"/>
                  </a:cubicBezTo>
                  <a:cubicBezTo>
                    <a:pt x="889" y="392"/>
                    <a:pt x="891" y="391"/>
                    <a:pt x="893" y="391"/>
                  </a:cubicBezTo>
                  <a:cubicBezTo>
                    <a:pt x="900" y="388"/>
                    <a:pt x="907" y="385"/>
                    <a:pt x="913" y="382"/>
                  </a:cubicBezTo>
                  <a:cubicBezTo>
                    <a:pt x="922" y="378"/>
                    <a:pt x="931" y="374"/>
                    <a:pt x="940" y="369"/>
                  </a:cubicBezTo>
                  <a:cubicBezTo>
                    <a:pt x="949" y="365"/>
                    <a:pt x="958" y="359"/>
                    <a:pt x="967" y="354"/>
                  </a:cubicBezTo>
                  <a:cubicBezTo>
                    <a:pt x="971" y="351"/>
                    <a:pt x="975" y="349"/>
                    <a:pt x="978" y="347"/>
                  </a:cubicBezTo>
                  <a:cubicBezTo>
                    <a:pt x="988" y="340"/>
                    <a:pt x="988" y="340"/>
                    <a:pt x="988" y="340"/>
                  </a:cubicBezTo>
                  <a:cubicBezTo>
                    <a:pt x="990" y="338"/>
                    <a:pt x="993" y="336"/>
                    <a:pt x="995" y="334"/>
                  </a:cubicBezTo>
                  <a:cubicBezTo>
                    <a:pt x="996" y="334"/>
                    <a:pt x="997" y="333"/>
                    <a:pt x="998" y="332"/>
                  </a:cubicBezTo>
                  <a:cubicBezTo>
                    <a:pt x="1004" y="327"/>
                    <a:pt x="1010" y="323"/>
                    <a:pt x="1016" y="317"/>
                  </a:cubicBezTo>
                  <a:cubicBezTo>
                    <a:pt x="1019" y="314"/>
                    <a:pt x="1022" y="311"/>
                    <a:pt x="1025" y="308"/>
                  </a:cubicBezTo>
                  <a:cubicBezTo>
                    <a:pt x="1033" y="299"/>
                    <a:pt x="1040" y="290"/>
                    <a:pt x="1046" y="279"/>
                  </a:cubicBezTo>
                  <a:cubicBezTo>
                    <a:pt x="1053" y="265"/>
                    <a:pt x="1057" y="248"/>
                    <a:pt x="1056" y="232"/>
                  </a:cubicBezTo>
                  <a:cubicBezTo>
                    <a:pt x="1055" y="224"/>
                    <a:pt x="1054" y="216"/>
                    <a:pt x="1051" y="208"/>
                  </a:cubicBezTo>
                  <a:cubicBezTo>
                    <a:pt x="1050" y="205"/>
                    <a:pt x="1050" y="205"/>
                    <a:pt x="1050" y="205"/>
                  </a:cubicBezTo>
                  <a:cubicBezTo>
                    <a:pt x="1050" y="205"/>
                    <a:pt x="1050" y="204"/>
                    <a:pt x="1050" y="204"/>
                  </a:cubicBezTo>
                  <a:cubicBezTo>
                    <a:pt x="1050" y="203"/>
                    <a:pt x="1049" y="203"/>
                    <a:pt x="1049" y="202"/>
                  </a:cubicBezTo>
                  <a:cubicBezTo>
                    <a:pt x="1047" y="197"/>
                    <a:pt x="1047" y="197"/>
                    <a:pt x="1047" y="197"/>
                  </a:cubicBezTo>
                  <a:cubicBezTo>
                    <a:pt x="1045" y="191"/>
                    <a:pt x="1045" y="191"/>
                    <a:pt x="1045" y="191"/>
                  </a:cubicBezTo>
                  <a:cubicBezTo>
                    <a:pt x="1044" y="190"/>
                    <a:pt x="1043" y="188"/>
                    <a:pt x="1042" y="186"/>
                  </a:cubicBezTo>
                  <a:cubicBezTo>
                    <a:pt x="1039" y="181"/>
                    <a:pt x="1037" y="176"/>
                    <a:pt x="1034" y="172"/>
                  </a:cubicBezTo>
                  <a:cubicBezTo>
                    <a:pt x="1028" y="163"/>
                    <a:pt x="1022" y="155"/>
                    <a:pt x="1016" y="148"/>
                  </a:cubicBezTo>
                  <a:cubicBezTo>
                    <a:pt x="1013" y="145"/>
                    <a:pt x="1009" y="141"/>
                    <a:pt x="1006" y="138"/>
                  </a:cubicBezTo>
                  <a:cubicBezTo>
                    <a:pt x="1001" y="134"/>
                    <a:pt x="997" y="129"/>
                    <a:pt x="992" y="125"/>
                  </a:cubicBezTo>
                  <a:cubicBezTo>
                    <a:pt x="986" y="121"/>
                    <a:pt x="981" y="116"/>
                    <a:pt x="975" y="112"/>
                  </a:cubicBezTo>
                  <a:cubicBezTo>
                    <a:pt x="974" y="112"/>
                    <a:pt x="973" y="111"/>
                    <a:pt x="972" y="110"/>
                  </a:cubicBezTo>
                  <a:cubicBezTo>
                    <a:pt x="965" y="106"/>
                    <a:pt x="958" y="102"/>
                    <a:pt x="951" y="98"/>
                  </a:cubicBezTo>
                  <a:cubicBezTo>
                    <a:pt x="945" y="95"/>
                    <a:pt x="940" y="92"/>
                    <a:pt x="934" y="89"/>
                  </a:cubicBezTo>
                  <a:cubicBezTo>
                    <a:pt x="933" y="89"/>
                    <a:pt x="931" y="88"/>
                    <a:pt x="930" y="87"/>
                  </a:cubicBezTo>
                  <a:cubicBezTo>
                    <a:pt x="923" y="84"/>
                    <a:pt x="916" y="81"/>
                    <a:pt x="909" y="78"/>
                  </a:cubicBezTo>
                  <a:cubicBezTo>
                    <a:pt x="903" y="76"/>
                    <a:pt x="897" y="74"/>
                    <a:pt x="891" y="72"/>
                  </a:cubicBezTo>
                  <a:cubicBezTo>
                    <a:pt x="889" y="71"/>
                    <a:pt x="888" y="71"/>
                    <a:pt x="887" y="71"/>
                  </a:cubicBezTo>
                  <a:cubicBezTo>
                    <a:pt x="880" y="68"/>
                    <a:pt x="872" y="66"/>
                    <a:pt x="865" y="64"/>
                  </a:cubicBezTo>
                  <a:cubicBezTo>
                    <a:pt x="857" y="62"/>
                    <a:pt x="850" y="60"/>
                    <a:pt x="843" y="58"/>
                  </a:cubicBezTo>
                  <a:cubicBezTo>
                    <a:pt x="835" y="57"/>
                    <a:pt x="828" y="55"/>
                    <a:pt x="820" y="53"/>
                  </a:cubicBezTo>
                  <a:cubicBezTo>
                    <a:pt x="814" y="52"/>
                    <a:pt x="808" y="51"/>
                    <a:pt x="801" y="50"/>
                  </a:cubicBezTo>
                  <a:cubicBezTo>
                    <a:pt x="800" y="49"/>
                    <a:pt x="799" y="49"/>
                    <a:pt x="798" y="49"/>
                  </a:cubicBezTo>
                  <a:cubicBezTo>
                    <a:pt x="790" y="48"/>
                    <a:pt x="783" y="47"/>
                    <a:pt x="775" y="45"/>
                  </a:cubicBezTo>
                  <a:cubicBezTo>
                    <a:pt x="767" y="44"/>
                    <a:pt x="760" y="43"/>
                    <a:pt x="752" y="42"/>
                  </a:cubicBezTo>
                  <a:cubicBezTo>
                    <a:pt x="744" y="41"/>
                    <a:pt x="737" y="40"/>
                    <a:pt x="729" y="40"/>
                  </a:cubicBezTo>
                  <a:cubicBezTo>
                    <a:pt x="722" y="39"/>
                    <a:pt x="714" y="38"/>
                    <a:pt x="706" y="37"/>
                  </a:cubicBezTo>
                  <a:cubicBezTo>
                    <a:pt x="698" y="36"/>
                    <a:pt x="691" y="36"/>
                    <a:pt x="683" y="35"/>
                  </a:cubicBezTo>
                  <a:cubicBezTo>
                    <a:pt x="675" y="34"/>
                    <a:pt x="668" y="34"/>
                    <a:pt x="660" y="33"/>
                  </a:cubicBezTo>
                  <a:cubicBezTo>
                    <a:pt x="652" y="33"/>
                    <a:pt x="645" y="32"/>
                    <a:pt x="637" y="32"/>
                  </a:cubicBezTo>
                  <a:cubicBezTo>
                    <a:pt x="631" y="31"/>
                    <a:pt x="626" y="31"/>
                    <a:pt x="621" y="30"/>
                  </a:cubicBezTo>
                  <a:cubicBezTo>
                    <a:pt x="618" y="30"/>
                    <a:pt x="616" y="30"/>
                    <a:pt x="614" y="30"/>
                  </a:cubicBezTo>
                  <a:cubicBezTo>
                    <a:pt x="606" y="29"/>
                    <a:pt x="598" y="29"/>
                    <a:pt x="591" y="28"/>
                  </a:cubicBezTo>
                  <a:cubicBezTo>
                    <a:pt x="583" y="27"/>
                    <a:pt x="575" y="27"/>
                    <a:pt x="567" y="26"/>
                  </a:cubicBezTo>
                  <a:cubicBezTo>
                    <a:pt x="560" y="26"/>
                    <a:pt x="552" y="25"/>
                    <a:pt x="544" y="25"/>
                  </a:cubicBezTo>
                  <a:cubicBezTo>
                    <a:pt x="536" y="24"/>
                    <a:pt x="529" y="24"/>
                    <a:pt x="521" y="23"/>
                  </a:cubicBezTo>
                  <a:cubicBezTo>
                    <a:pt x="513" y="23"/>
                    <a:pt x="505" y="22"/>
                    <a:pt x="498" y="22"/>
                  </a:cubicBezTo>
                  <a:cubicBezTo>
                    <a:pt x="490" y="22"/>
                    <a:pt x="482" y="21"/>
                    <a:pt x="474" y="21"/>
                  </a:cubicBezTo>
                  <a:cubicBezTo>
                    <a:pt x="467" y="20"/>
                    <a:pt x="459" y="20"/>
                    <a:pt x="451" y="20"/>
                  </a:cubicBezTo>
                  <a:cubicBezTo>
                    <a:pt x="448" y="19"/>
                    <a:pt x="446" y="19"/>
                    <a:pt x="443" y="19"/>
                  </a:cubicBezTo>
                  <a:cubicBezTo>
                    <a:pt x="438" y="19"/>
                    <a:pt x="433" y="19"/>
                    <a:pt x="428" y="19"/>
                  </a:cubicBezTo>
                  <a:cubicBezTo>
                    <a:pt x="420" y="18"/>
                    <a:pt x="412" y="18"/>
                    <a:pt x="404" y="17"/>
                  </a:cubicBezTo>
                  <a:cubicBezTo>
                    <a:pt x="397" y="17"/>
                    <a:pt x="389" y="17"/>
                    <a:pt x="381" y="16"/>
                  </a:cubicBezTo>
                  <a:cubicBezTo>
                    <a:pt x="373" y="16"/>
                    <a:pt x="366" y="16"/>
                    <a:pt x="358" y="15"/>
                  </a:cubicBezTo>
                  <a:cubicBezTo>
                    <a:pt x="350" y="15"/>
                    <a:pt x="342" y="15"/>
                    <a:pt x="335" y="14"/>
                  </a:cubicBezTo>
                  <a:cubicBezTo>
                    <a:pt x="327" y="14"/>
                    <a:pt x="319" y="14"/>
                    <a:pt x="311" y="13"/>
                  </a:cubicBezTo>
                  <a:cubicBezTo>
                    <a:pt x="303" y="13"/>
                    <a:pt x="296" y="13"/>
                    <a:pt x="288" y="12"/>
                  </a:cubicBezTo>
                  <a:cubicBezTo>
                    <a:pt x="280" y="12"/>
                    <a:pt x="272" y="11"/>
                    <a:pt x="265" y="11"/>
                  </a:cubicBezTo>
                  <a:cubicBezTo>
                    <a:pt x="257" y="11"/>
                    <a:pt x="249" y="10"/>
                    <a:pt x="241" y="10"/>
                  </a:cubicBezTo>
                  <a:cubicBezTo>
                    <a:pt x="233" y="10"/>
                    <a:pt x="226" y="9"/>
                    <a:pt x="218" y="9"/>
                  </a:cubicBezTo>
                  <a:cubicBezTo>
                    <a:pt x="210" y="9"/>
                    <a:pt x="202" y="8"/>
                    <a:pt x="195" y="8"/>
                  </a:cubicBezTo>
                  <a:cubicBezTo>
                    <a:pt x="187" y="8"/>
                    <a:pt x="179" y="7"/>
                    <a:pt x="171" y="7"/>
                  </a:cubicBezTo>
                  <a:cubicBezTo>
                    <a:pt x="163" y="7"/>
                    <a:pt x="156" y="6"/>
                    <a:pt x="148" y="6"/>
                  </a:cubicBezTo>
                  <a:cubicBezTo>
                    <a:pt x="140" y="6"/>
                    <a:pt x="132" y="5"/>
                    <a:pt x="125" y="5"/>
                  </a:cubicBezTo>
                  <a:cubicBezTo>
                    <a:pt x="117" y="4"/>
                    <a:pt x="109" y="4"/>
                    <a:pt x="101" y="4"/>
                  </a:cubicBezTo>
                  <a:cubicBezTo>
                    <a:pt x="101" y="4"/>
                    <a:pt x="100" y="4"/>
                    <a:pt x="99" y="4"/>
                  </a:cubicBezTo>
                  <a:cubicBezTo>
                    <a:pt x="92" y="3"/>
                    <a:pt x="85" y="3"/>
                    <a:pt x="78" y="3"/>
                  </a:cubicBezTo>
                  <a:cubicBezTo>
                    <a:pt x="70" y="2"/>
                    <a:pt x="62" y="2"/>
                    <a:pt x="55" y="2"/>
                  </a:cubicBezTo>
                  <a:cubicBezTo>
                    <a:pt x="47" y="1"/>
                    <a:pt x="39" y="1"/>
                    <a:pt x="31" y="1"/>
                  </a:cubicBezTo>
                  <a:cubicBezTo>
                    <a:pt x="24" y="1"/>
                    <a:pt x="16" y="0"/>
                    <a:pt x="8" y="0"/>
                  </a:cubicBezTo>
                  <a:cubicBezTo>
                    <a:pt x="5" y="0"/>
                    <a:pt x="3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ubicBezTo>
                    <a:pt x="21" y="9"/>
                    <a:pt x="29" y="9"/>
                    <a:pt x="37" y="9"/>
                  </a:cubicBezTo>
                  <a:cubicBezTo>
                    <a:pt x="45" y="10"/>
                    <a:pt x="52" y="10"/>
                    <a:pt x="60" y="10"/>
                  </a:cubicBezTo>
                  <a:cubicBezTo>
                    <a:pt x="68" y="11"/>
                    <a:pt x="76" y="11"/>
                    <a:pt x="83" y="11"/>
                  </a:cubicBezTo>
                  <a:cubicBezTo>
                    <a:pt x="90" y="12"/>
                    <a:pt x="96" y="12"/>
                    <a:pt x="103" y="12"/>
                  </a:cubicBezTo>
                  <a:cubicBezTo>
                    <a:pt x="104" y="12"/>
                    <a:pt x="105" y="12"/>
                    <a:pt x="107" y="13"/>
                  </a:cubicBezTo>
                  <a:cubicBezTo>
                    <a:pt x="115" y="13"/>
                    <a:pt x="122" y="13"/>
                    <a:pt x="130" y="14"/>
                  </a:cubicBezTo>
                  <a:cubicBezTo>
                    <a:pt x="138" y="14"/>
                    <a:pt x="146" y="14"/>
                    <a:pt x="153" y="15"/>
                  </a:cubicBezTo>
                  <a:cubicBezTo>
                    <a:pt x="161" y="15"/>
                    <a:pt x="169" y="15"/>
                    <a:pt x="177" y="16"/>
                  </a:cubicBezTo>
                  <a:cubicBezTo>
                    <a:pt x="184" y="16"/>
                    <a:pt x="192" y="17"/>
                    <a:pt x="200" y="17"/>
                  </a:cubicBezTo>
                  <a:cubicBezTo>
                    <a:pt x="208" y="17"/>
                    <a:pt x="215" y="18"/>
                    <a:pt x="223" y="18"/>
                  </a:cubicBezTo>
                  <a:cubicBezTo>
                    <a:pt x="231" y="18"/>
                    <a:pt x="239" y="19"/>
                    <a:pt x="246" y="19"/>
                  </a:cubicBezTo>
                  <a:cubicBezTo>
                    <a:pt x="254" y="20"/>
                    <a:pt x="262" y="20"/>
                    <a:pt x="270" y="20"/>
                  </a:cubicBezTo>
                  <a:cubicBezTo>
                    <a:pt x="277" y="21"/>
                    <a:pt x="285" y="21"/>
                    <a:pt x="293" y="21"/>
                  </a:cubicBezTo>
                  <a:cubicBezTo>
                    <a:pt x="301" y="22"/>
                    <a:pt x="308" y="22"/>
                    <a:pt x="316" y="22"/>
                  </a:cubicBezTo>
                  <a:cubicBezTo>
                    <a:pt x="324" y="23"/>
                    <a:pt x="332" y="23"/>
                    <a:pt x="339" y="24"/>
                  </a:cubicBezTo>
                  <a:cubicBezTo>
                    <a:pt x="347" y="24"/>
                    <a:pt x="355" y="24"/>
                    <a:pt x="363" y="25"/>
                  </a:cubicBezTo>
                  <a:cubicBezTo>
                    <a:pt x="370" y="25"/>
                    <a:pt x="378" y="25"/>
                    <a:pt x="386" y="26"/>
                  </a:cubicBezTo>
                  <a:cubicBezTo>
                    <a:pt x="394" y="26"/>
                    <a:pt x="401" y="26"/>
                    <a:pt x="409" y="27"/>
                  </a:cubicBezTo>
                  <a:cubicBezTo>
                    <a:pt x="417" y="27"/>
                    <a:pt x="425" y="28"/>
                    <a:pt x="432" y="28"/>
                  </a:cubicBezTo>
                  <a:cubicBezTo>
                    <a:pt x="437" y="28"/>
                    <a:pt x="442" y="28"/>
                    <a:pt x="447" y="29"/>
                  </a:cubicBezTo>
                  <a:cubicBezTo>
                    <a:pt x="450" y="29"/>
                    <a:pt x="453" y="29"/>
                    <a:pt x="456" y="29"/>
                  </a:cubicBezTo>
                  <a:cubicBezTo>
                    <a:pt x="463" y="29"/>
                    <a:pt x="471" y="30"/>
                    <a:pt x="479" y="30"/>
                  </a:cubicBezTo>
                  <a:cubicBezTo>
                    <a:pt x="487" y="31"/>
                    <a:pt x="494" y="31"/>
                    <a:pt x="502" y="32"/>
                  </a:cubicBezTo>
                  <a:cubicBezTo>
                    <a:pt x="510" y="32"/>
                    <a:pt x="518" y="32"/>
                    <a:pt x="525" y="33"/>
                  </a:cubicBezTo>
                  <a:cubicBezTo>
                    <a:pt x="533" y="33"/>
                    <a:pt x="541" y="34"/>
                    <a:pt x="549" y="34"/>
                  </a:cubicBezTo>
                  <a:cubicBezTo>
                    <a:pt x="556" y="35"/>
                    <a:pt x="564" y="36"/>
                    <a:pt x="572" y="36"/>
                  </a:cubicBezTo>
                  <a:cubicBezTo>
                    <a:pt x="579" y="37"/>
                    <a:pt x="587" y="37"/>
                    <a:pt x="595" y="38"/>
                  </a:cubicBezTo>
                  <a:cubicBezTo>
                    <a:pt x="603" y="38"/>
                    <a:pt x="610" y="39"/>
                    <a:pt x="618" y="40"/>
                  </a:cubicBezTo>
                  <a:cubicBezTo>
                    <a:pt x="620" y="40"/>
                    <a:pt x="622" y="40"/>
                    <a:pt x="624" y="40"/>
                  </a:cubicBezTo>
                  <a:cubicBezTo>
                    <a:pt x="630" y="41"/>
                    <a:pt x="635" y="41"/>
                    <a:pt x="641" y="41"/>
                  </a:cubicBezTo>
                  <a:cubicBezTo>
                    <a:pt x="649" y="42"/>
                    <a:pt x="656" y="43"/>
                    <a:pt x="664" y="43"/>
                  </a:cubicBezTo>
                  <a:cubicBezTo>
                    <a:pt x="672" y="44"/>
                    <a:pt x="679" y="45"/>
                    <a:pt x="687" y="45"/>
                  </a:cubicBezTo>
                  <a:cubicBezTo>
                    <a:pt x="695" y="46"/>
                    <a:pt x="703" y="47"/>
                    <a:pt x="710" y="47"/>
                  </a:cubicBezTo>
                  <a:cubicBezTo>
                    <a:pt x="718" y="48"/>
                    <a:pt x="726" y="49"/>
                    <a:pt x="733" y="50"/>
                  </a:cubicBezTo>
                  <a:cubicBezTo>
                    <a:pt x="741" y="51"/>
                    <a:pt x="748" y="52"/>
                    <a:pt x="756" y="53"/>
                  </a:cubicBezTo>
                  <a:cubicBezTo>
                    <a:pt x="764" y="54"/>
                    <a:pt x="771" y="55"/>
                    <a:pt x="779" y="56"/>
                  </a:cubicBezTo>
                  <a:cubicBezTo>
                    <a:pt x="786" y="57"/>
                    <a:pt x="794" y="58"/>
                    <a:pt x="801" y="59"/>
                  </a:cubicBezTo>
                  <a:cubicBezTo>
                    <a:pt x="802" y="60"/>
                    <a:pt x="803" y="60"/>
                    <a:pt x="804" y="60"/>
                  </a:cubicBezTo>
                  <a:cubicBezTo>
                    <a:pt x="811" y="61"/>
                    <a:pt x="817" y="62"/>
                    <a:pt x="824" y="64"/>
                  </a:cubicBezTo>
                  <a:cubicBezTo>
                    <a:pt x="831" y="65"/>
                    <a:pt x="839" y="67"/>
                    <a:pt x="846" y="69"/>
                  </a:cubicBezTo>
                  <a:cubicBezTo>
                    <a:pt x="854" y="71"/>
                    <a:pt x="861" y="73"/>
                    <a:pt x="868" y="75"/>
                  </a:cubicBezTo>
                  <a:cubicBezTo>
                    <a:pt x="876" y="77"/>
                    <a:pt x="883" y="79"/>
                    <a:pt x="890" y="81"/>
                  </a:cubicBezTo>
                  <a:cubicBezTo>
                    <a:pt x="891" y="82"/>
                    <a:pt x="892" y="82"/>
                    <a:pt x="893" y="82"/>
                  </a:cubicBezTo>
                  <a:cubicBezTo>
                    <a:pt x="899" y="84"/>
                    <a:pt x="906" y="87"/>
                    <a:pt x="912" y="89"/>
                  </a:cubicBezTo>
                  <a:cubicBezTo>
                    <a:pt x="919" y="92"/>
                    <a:pt x="926" y="95"/>
                    <a:pt x="933" y="98"/>
                  </a:cubicBezTo>
                  <a:cubicBezTo>
                    <a:pt x="934" y="99"/>
                    <a:pt x="935" y="99"/>
                    <a:pt x="935" y="99"/>
                  </a:cubicBezTo>
                  <a:cubicBezTo>
                    <a:pt x="942" y="102"/>
                    <a:pt x="948" y="106"/>
                    <a:pt x="954" y="109"/>
                  </a:cubicBezTo>
                  <a:cubicBezTo>
                    <a:pt x="961" y="113"/>
                    <a:pt x="968" y="117"/>
                    <a:pt x="975" y="122"/>
                  </a:cubicBezTo>
                  <a:cubicBezTo>
                    <a:pt x="975" y="122"/>
                    <a:pt x="975" y="122"/>
                    <a:pt x="975" y="122"/>
                  </a:cubicBezTo>
                  <a:cubicBezTo>
                    <a:pt x="982" y="127"/>
                    <a:pt x="988" y="132"/>
                    <a:pt x="995" y="137"/>
                  </a:cubicBezTo>
                  <a:cubicBezTo>
                    <a:pt x="997" y="139"/>
                    <a:pt x="999" y="141"/>
                    <a:pt x="1001" y="143"/>
                  </a:cubicBezTo>
                  <a:cubicBezTo>
                    <a:pt x="1003" y="145"/>
                    <a:pt x="1004" y="146"/>
                    <a:pt x="1006" y="148"/>
                  </a:cubicBezTo>
                  <a:cubicBezTo>
                    <a:pt x="1007" y="149"/>
                    <a:pt x="1008" y="150"/>
                    <a:pt x="1009" y="152"/>
                  </a:cubicBezTo>
                  <a:cubicBezTo>
                    <a:pt x="1016" y="159"/>
                    <a:pt x="1022" y="168"/>
                    <a:pt x="1027" y="176"/>
                  </a:cubicBezTo>
                  <a:cubicBezTo>
                    <a:pt x="1028" y="179"/>
                    <a:pt x="1030" y="182"/>
                    <a:pt x="1032" y="185"/>
                  </a:cubicBezTo>
                  <a:cubicBezTo>
                    <a:pt x="1032" y="187"/>
                    <a:pt x="1033" y="188"/>
                    <a:pt x="1034" y="190"/>
                  </a:cubicBezTo>
                  <a:cubicBezTo>
                    <a:pt x="1036" y="195"/>
                    <a:pt x="1036" y="195"/>
                    <a:pt x="1036" y="195"/>
                  </a:cubicBezTo>
                  <a:cubicBezTo>
                    <a:pt x="1039" y="201"/>
                    <a:pt x="1039" y="201"/>
                    <a:pt x="1039" y="201"/>
                  </a:cubicBezTo>
                  <a:cubicBezTo>
                    <a:pt x="1039" y="202"/>
                    <a:pt x="1039" y="203"/>
                    <a:pt x="1040" y="203"/>
                  </a:cubicBezTo>
                  <a:cubicBezTo>
                    <a:pt x="1041" y="206"/>
                    <a:pt x="1041" y="206"/>
                    <a:pt x="1041" y="206"/>
                  </a:cubicBezTo>
                  <a:cubicBezTo>
                    <a:pt x="1041" y="208"/>
                    <a:pt x="1042" y="210"/>
                    <a:pt x="1042" y="212"/>
                  </a:cubicBezTo>
                  <a:cubicBezTo>
                    <a:pt x="1043" y="217"/>
                    <a:pt x="1044" y="223"/>
                    <a:pt x="1045" y="228"/>
                  </a:cubicBezTo>
                  <a:cubicBezTo>
                    <a:pt x="1045" y="243"/>
                    <a:pt x="1042" y="258"/>
                    <a:pt x="1035" y="272"/>
                  </a:cubicBezTo>
                  <a:cubicBezTo>
                    <a:pt x="1032" y="278"/>
                    <a:pt x="1028" y="284"/>
                    <a:pt x="1024" y="290"/>
                  </a:cubicBezTo>
                  <a:cubicBezTo>
                    <a:pt x="1015" y="301"/>
                    <a:pt x="1004" y="311"/>
                    <a:pt x="993" y="320"/>
                  </a:cubicBezTo>
                  <a:cubicBezTo>
                    <a:pt x="986" y="325"/>
                    <a:pt x="978" y="331"/>
                    <a:pt x="970" y="336"/>
                  </a:cubicBezTo>
                  <a:cubicBezTo>
                    <a:pt x="968" y="338"/>
                    <a:pt x="966" y="339"/>
                    <a:pt x="965" y="340"/>
                  </a:cubicBezTo>
                  <a:cubicBezTo>
                    <a:pt x="956" y="346"/>
                    <a:pt x="947" y="351"/>
                    <a:pt x="937" y="356"/>
                  </a:cubicBezTo>
                  <a:cubicBezTo>
                    <a:pt x="929" y="361"/>
                    <a:pt x="920" y="365"/>
                    <a:pt x="911" y="369"/>
                  </a:cubicBezTo>
                  <a:cubicBezTo>
                    <a:pt x="903" y="373"/>
                    <a:pt x="895" y="376"/>
                    <a:pt x="887" y="379"/>
                  </a:cubicBezTo>
                  <a:cubicBezTo>
                    <a:pt x="886" y="380"/>
                    <a:pt x="885" y="380"/>
                    <a:pt x="884" y="380"/>
                  </a:cubicBezTo>
                  <a:cubicBezTo>
                    <a:pt x="876" y="383"/>
                    <a:pt x="867" y="387"/>
                    <a:pt x="859" y="389"/>
                  </a:cubicBezTo>
                  <a:cubicBezTo>
                    <a:pt x="850" y="392"/>
                    <a:pt x="842" y="395"/>
                    <a:pt x="833" y="397"/>
                  </a:cubicBezTo>
                  <a:cubicBezTo>
                    <a:pt x="825" y="400"/>
                    <a:pt x="816" y="402"/>
                    <a:pt x="808" y="405"/>
                  </a:cubicBezTo>
                  <a:cubicBezTo>
                    <a:pt x="800" y="407"/>
                    <a:pt x="791" y="409"/>
                    <a:pt x="783" y="411"/>
                  </a:cubicBezTo>
                  <a:cubicBezTo>
                    <a:pt x="775" y="413"/>
                    <a:pt x="766" y="415"/>
                    <a:pt x="758" y="417"/>
                  </a:cubicBezTo>
                  <a:cubicBezTo>
                    <a:pt x="750" y="419"/>
                    <a:pt x="741" y="421"/>
                    <a:pt x="733" y="423"/>
                  </a:cubicBezTo>
                  <a:cubicBezTo>
                    <a:pt x="725" y="424"/>
                    <a:pt x="716" y="426"/>
                    <a:pt x="708" y="428"/>
                  </a:cubicBezTo>
                  <a:cubicBezTo>
                    <a:pt x="706" y="429"/>
                    <a:pt x="704" y="429"/>
                    <a:pt x="703" y="429"/>
                  </a:cubicBezTo>
                  <a:cubicBezTo>
                    <a:pt x="696" y="431"/>
                    <a:pt x="690" y="432"/>
                    <a:pt x="683" y="434"/>
                  </a:cubicBezTo>
                  <a:cubicBezTo>
                    <a:pt x="675" y="436"/>
                    <a:pt x="667" y="438"/>
                    <a:pt x="658" y="440"/>
                  </a:cubicBezTo>
                  <a:cubicBezTo>
                    <a:pt x="650" y="442"/>
                    <a:pt x="642" y="444"/>
                    <a:pt x="633" y="446"/>
                  </a:cubicBezTo>
                  <a:cubicBezTo>
                    <a:pt x="625" y="448"/>
                    <a:pt x="617" y="450"/>
                    <a:pt x="608" y="452"/>
                  </a:cubicBezTo>
                  <a:cubicBezTo>
                    <a:pt x="600" y="454"/>
                    <a:pt x="591" y="456"/>
                    <a:pt x="583" y="459"/>
                  </a:cubicBezTo>
                  <a:cubicBezTo>
                    <a:pt x="575" y="461"/>
                    <a:pt x="566" y="463"/>
                    <a:pt x="558" y="466"/>
                  </a:cubicBezTo>
                  <a:cubicBezTo>
                    <a:pt x="549" y="468"/>
                    <a:pt x="541" y="470"/>
                    <a:pt x="533" y="473"/>
                  </a:cubicBezTo>
                  <a:cubicBezTo>
                    <a:pt x="527" y="474"/>
                    <a:pt x="521" y="476"/>
                    <a:pt x="516" y="478"/>
                  </a:cubicBezTo>
                  <a:cubicBezTo>
                    <a:pt x="513" y="479"/>
                    <a:pt x="510" y="479"/>
                    <a:pt x="507" y="480"/>
                  </a:cubicBezTo>
                  <a:cubicBezTo>
                    <a:pt x="499" y="483"/>
                    <a:pt x="490" y="486"/>
                    <a:pt x="482" y="488"/>
                  </a:cubicBezTo>
                  <a:cubicBezTo>
                    <a:pt x="473" y="491"/>
                    <a:pt x="465" y="494"/>
                    <a:pt x="456" y="497"/>
                  </a:cubicBezTo>
                  <a:cubicBezTo>
                    <a:pt x="448" y="500"/>
                    <a:pt x="439" y="503"/>
                    <a:pt x="430" y="506"/>
                  </a:cubicBezTo>
                  <a:cubicBezTo>
                    <a:pt x="422" y="509"/>
                    <a:pt x="413" y="513"/>
                    <a:pt x="405" y="516"/>
                  </a:cubicBezTo>
                  <a:cubicBezTo>
                    <a:pt x="396" y="520"/>
                    <a:pt x="387" y="523"/>
                    <a:pt x="378" y="527"/>
                  </a:cubicBezTo>
                  <a:cubicBezTo>
                    <a:pt x="370" y="531"/>
                    <a:pt x="361" y="534"/>
                    <a:pt x="352" y="538"/>
                  </a:cubicBezTo>
                  <a:cubicBezTo>
                    <a:pt x="346" y="541"/>
                    <a:pt x="340" y="544"/>
                    <a:pt x="334" y="547"/>
                  </a:cubicBezTo>
                  <a:cubicBezTo>
                    <a:pt x="331" y="548"/>
                    <a:pt x="328" y="550"/>
                    <a:pt x="326" y="551"/>
                  </a:cubicBezTo>
                  <a:cubicBezTo>
                    <a:pt x="317" y="556"/>
                    <a:pt x="308" y="560"/>
                    <a:pt x="299" y="565"/>
                  </a:cubicBezTo>
                  <a:cubicBezTo>
                    <a:pt x="296" y="567"/>
                    <a:pt x="293" y="568"/>
                    <a:pt x="290" y="570"/>
                  </a:cubicBezTo>
                  <a:cubicBezTo>
                    <a:pt x="271" y="581"/>
                    <a:pt x="271" y="581"/>
                    <a:pt x="271" y="581"/>
                  </a:cubicBezTo>
                  <a:cubicBezTo>
                    <a:pt x="269" y="582"/>
                    <a:pt x="269" y="582"/>
                    <a:pt x="269" y="582"/>
                  </a:cubicBezTo>
                  <a:cubicBezTo>
                    <a:pt x="249" y="595"/>
                    <a:pt x="249" y="595"/>
                    <a:pt x="249" y="595"/>
                  </a:cubicBezTo>
                  <a:cubicBezTo>
                    <a:pt x="247" y="596"/>
                    <a:pt x="245" y="597"/>
                    <a:pt x="244" y="598"/>
                  </a:cubicBezTo>
                  <a:cubicBezTo>
                    <a:pt x="234" y="605"/>
                    <a:pt x="225" y="611"/>
                    <a:pt x="215" y="618"/>
                  </a:cubicBezTo>
                  <a:cubicBezTo>
                    <a:pt x="213" y="620"/>
                    <a:pt x="211" y="621"/>
                    <a:pt x="209" y="623"/>
                  </a:cubicBezTo>
                  <a:cubicBezTo>
                    <a:pt x="202" y="628"/>
                    <a:pt x="196" y="634"/>
                    <a:pt x="189" y="639"/>
                  </a:cubicBezTo>
                  <a:cubicBezTo>
                    <a:pt x="188" y="639"/>
                    <a:pt x="187" y="640"/>
                    <a:pt x="186" y="641"/>
                  </a:cubicBezTo>
                  <a:cubicBezTo>
                    <a:pt x="181" y="646"/>
                    <a:pt x="176" y="650"/>
                    <a:pt x="171" y="655"/>
                  </a:cubicBezTo>
                  <a:cubicBezTo>
                    <a:pt x="166" y="660"/>
                    <a:pt x="161" y="664"/>
                    <a:pt x="156" y="669"/>
                  </a:cubicBezTo>
                  <a:cubicBezTo>
                    <a:pt x="150" y="676"/>
                    <a:pt x="143" y="683"/>
                    <a:pt x="137" y="690"/>
                  </a:cubicBezTo>
                  <a:cubicBezTo>
                    <a:pt x="129" y="700"/>
                    <a:pt x="129" y="700"/>
                    <a:pt x="129" y="700"/>
                  </a:cubicBezTo>
                  <a:cubicBezTo>
                    <a:pt x="125" y="705"/>
                    <a:pt x="125" y="705"/>
                    <a:pt x="125" y="705"/>
                  </a:cubicBezTo>
                  <a:cubicBezTo>
                    <a:pt x="124" y="706"/>
                    <a:pt x="124" y="706"/>
                    <a:pt x="124" y="706"/>
                  </a:cubicBezTo>
                  <a:cubicBezTo>
                    <a:pt x="121" y="710"/>
                    <a:pt x="121" y="710"/>
                    <a:pt x="121" y="710"/>
                  </a:cubicBezTo>
                  <a:cubicBezTo>
                    <a:pt x="114" y="720"/>
                    <a:pt x="114" y="720"/>
                    <a:pt x="114" y="720"/>
                  </a:cubicBezTo>
                  <a:cubicBezTo>
                    <a:pt x="107" y="730"/>
                    <a:pt x="107" y="730"/>
                    <a:pt x="107" y="730"/>
                  </a:cubicBezTo>
                  <a:cubicBezTo>
                    <a:pt x="106" y="732"/>
                    <a:pt x="105" y="734"/>
                    <a:pt x="104" y="735"/>
                  </a:cubicBezTo>
                  <a:cubicBezTo>
                    <a:pt x="101" y="741"/>
                    <a:pt x="101" y="741"/>
                    <a:pt x="101" y="741"/>
                  </a:cubicBezTo>
                  <a:cubicBezTo>
                    <a:pt x="99" y="744"/>
                    <a:pt x="97" y="748"/>
                    <a:pt x="95" y="751"/>
                  </a:cubicBezTo>
                  <a:cubicBezTo>
                    <a:pt x="91" y="758"/>
                    <a:pt x="88" y="764"/>
                    <a:pt x="85" y="771"/>
                  </a:cubicBezTo>
                  <a:cubicBezTo>
                    <a:pt x="85" y="772"/>
                    <a:pt x="84" y="773"/>
                    <a:pt x="84" y="774"/>
                  </a:cubicBezTo>
                  <a:cubicBezTo>
                    <a:pt x="82" y="778"/>
                    <a:pt x="80" y="781"/>
                    <a:pt x="79" y="785"/>
                  </a:cubicBezTo>
                  <a:cubicBezTo>
                    <a:pt x="75" y="797"/>
                    <a:pt x="75" y="797"/>
                    <a:pt x="75" y="797"/>
                  </a:cubicBezTo>
                  <a:cubicBezTo>
                    <a:pt x="73" y="801"/>
                    <a:pt x="72" y="805"/>
                    <a:pt x="71" y="809"/>
                  </a:cubicBezTo>
                  <a:cubicBezTo>
                    <a:pt x="70" y="813"/>
                    <a:pt x="69" y="816"/>
                    <a:pt x="68" y="821"/>
                  </a:cubicBezTo>
                  <a:cubicBezTo>
                    <a:pt x="65" y="835"/>
                    <a:pt x="63" y="850"/>
                    <a:pt x="63" y="864"/>
                  </a:cubicBezTo>
                  <a:cubicBezTo>
                    <a:pt x="63" y="883"/>
                    <a:pt x="65" y="902"/>
                    <a:pt x="70" y="920"/>
                  </a:cubicBezTo>
                  <a:cubicBezTo>
                    <a:pt x="70" y="922"/>
                    <a:pt x="71" y="925"/>
                    <a:pt x="72" y="927"/>
                  </a:cubicBezTo>
                  <a:cubicBezTo>
                    <a:pt x="72" y="929"/>
                    <a:pt x="73" y="930"/>
                    <a:pt x="73" y="932"/>
                  </a:cubicBezTo>
                  <a:cubicBezTo>
                    <a:pt x="77" y="944"/>
                    <a:pt x="77" y="944"/>
                    <a:pt x="77" y="944"/>
                  </a:cubicBezTo>
                  <a:cubicBezTo>
                    <a:pt x="79" y="950"/>
                    <a:pt x="79" y="950"/>
                    <a:pt x="79" y="950"/>
                  </a:cubicBezTo>
                  <a:cubicBezTo>
                    <a:pt x="80" y="951"/>
                    <a:pt x="81" y="953"/>
                    <a:pt x="82" y="955"/>
                  </a:cubicBezTo>
                  <a:cubicBezTo>
                    <a:pt x="86" y="965"/>
                    <a:pt x="86" y="965"/>
                    <a:pt x="86" y="965"/>
                  </a:cubicBezTo>
                  <a:cubicBezTo>
                    <a:pt x="87" y="967"/>
                    <a:pt x="87" y="967"/>
                    <a:pt x="87" y="967"/>
                  </a:cubicBezTo>
                  <a:cubicBezTo>
                    <a:pt x="90" y="972"/>
                    <a:pt x="90" y="972"/>
                    <a:pt x="90" y="972"/>
                  </a:cubicBezTo>
                  <a:cubicBezTo>
                    <a:pt x="91" y="974"/>
                    <a:pt x="92" y="976"/>
                    <a:pt x="93" y="978"/>
                  </a:cubicBezTo>
                  <a:cubicBezTo>
                    <a:pt x="99" y="988"/>
                    <a:pt x="99" y="988"/>
                    <a:pt x="99" y="988"/>
                  </a:cubicBezTo>
                  <a:cubicBezTo>
                    <a:pt x="100" y="990"/>
                    <a:pt x="102" y="993"/>
                    <a:pt x="103" y="995"/>
                  </a:cubicBezTo>
                  <a:cubicBezTo>
                    <a:pt x="104" y="996"/>
                    <a:pt x="105" y="997"/>
                    <a:pt x="106" y="999"/>
                  </a:cubicBezTo>
                  <a:cubicBezTo>
                    <a:pt x="113" y="1009"/>
                    <a:pt x="113" y="1009"/>
                    <a:pt x="113" y="1009"/>
                  </a:cubicBezTo>
                  <a:cubicBezTo>
                    <a:pt x="116" y="1012"/>
                    <a:pt x="118" y="1016"/>
                    <a:pt x="121" y="1019"/>
                  </a:cubicBezTo>
                  <a:cubicBezTo>
                    <a:pt x="127" y="1026"/>
                    <a:pt x="133" y="1033"/>
                    <a:pt x="140" y="1039"/>
                  </a:cubicBezTo>
                  <a:cubicBezTo>
                    <a:pt x="142" y="1042"/>
                    <a:pt x="144" y="1044"/>
                    <a:pt x="146" y="1046"/>
                  </a:cubicBezTo>
                  <a:cubicBezTo>
                    <a:pt x="152" y="1052"/>
                    <a:pt x="158" y="1058"/>
                    <a:pt x="164" y="1063"/>
                  </a:cubicBezTo>
                  <a:cubicBezTo>
                    <a:pt x="171" y="1069"/>
                    <a:pt x="177" y="1074"/>
                    <a:pt x="184" y="1079"/>
                  </a:cubicBezTo>
                  <a:cubicBezTo>
                    <a:pt x="185" y="1080"/>
                    <a:pt x="186" y="1081"/>
                    <a:pt x="188" y="1082"/>
                  </a:cubicBezTo>
                  <a:cubicBezTo>
                    <a:pt x="193" y="1086"/>
                    <a:pt x="199" y="1090"/>
                    <a:pt x="204" y="1094"/>
                  </a:cubicBezTo>
                  <a:cubicBezTo>
                    <a:pt x="211" y="1098"/>
                    <a:pt x="218" y="1103"/>
                    <a:pt x="225" y="1107"/>
                  </a:cubicBezTo>
                  <a:cubicBezTo>
                    <a:pt x="231" y="1111"/>
                    <a:pt x="238" y="1115"/>
                    <a:pt x="245" y="1119"/>
                  </a:cubicBezTo>
                  <a:cubicBezTo>
                    <a:pt x="252" y="1123"/>
                    <a:pt x="259" y="1127"/>
                    <a:pt x="266" y="1131"/>
                  </a:cubicBezTo>
                  <a:cubicBezTo>
                    <a:pt x="268" y="1131"/>
                    <a:pt x="270" y="1132"/>
                    <a:pt x="271" y="1133"/>
                  </a:cubicBezTo>
                  <a:cubicBezTo>
                    <a:pt x="277" y="1136"/>
                    <a:pt x="282" y="1138"/>
                    <a:pt x="287" y="1141"/>
                  </a:cubicBezTo>
                  <a:cubicBezTo>
                    <a:pt x="294" y="1144"/>
                    <a:pt x="301" y="1148"/>
                    <a:pt x="308" y="1151"/>
                  </a:cubicBezTo>
                  <a:cubicBezTo>
                    <a:pt x="316" y="1154"/>
                    <a:pt x="323" y="1157"/>
                    <a:pt x="330" y="1160"/>
                  </a:cubicBezTo>
                  <a:cubicBezTo>
                    <a:pt x="337" y="1163"/>
                    <a:pt x="344" y="1166"/>
                    <a:pt x="351" y="1168"/>
                  </a:cubicBezTo>
                  <a:cubicBezTo>
                    <a:pt x="355" y="1170"/>
                    <a:pt x="358" y="1171"/>
                    <a:pt x="361" y="1172"/>
                  </a:cubicBezTo>
                  <a:cubicBezTo>
                    <a:pt x="365" y="1174"/>
                    <a:pt x="369" y="1175"/>
                    <a:pt x="373" y="1176"/>
                  </a:cubicBezTo>
                  <a:cubicBezTo>
                    <a:pt x="380" y="1179"/>
                    <a:pt x="387" y="1182"/>
                    <a:pt x="395" y="1184"/>
                  </a:cubicBezTo>
                  <a:cubicBezTo>
                    <a:pt x="402" y="1186"/>
                    <a:pt x="409" y="1189"/>
                    <a:pt x="417" y="1191"/>
                  </a:cubicBezTo>
                  <a:cubicBezTo>
                    <a:pt x="424" y="1193"/>
                    <a:pt x="431" y="1196"/>
                    <a:pt x="438" y="1198"/>
                  </a:cubicBezTo>
                  <a:cubicBezTo>
                    <a:pt x="443" y="1199"/>
                    <a:pt x="448" y="1201"/>
                    <a:pt x="453" y="1202"/>
                  </a:cubicBezTo>
                  <a:cubicBezTo>
                    <a:pt x="456" y="1203"/>
                    <a:pt x="458" y="1204"/>
                    <a:pt x="460" y="1204"/>
                  </a:cubicBezTo>
                  <a:cubicBezTo>
                    <a:pt x="468" y="1206"/>
                    <a:pt x="475" y="1208"/>
                    <a:pt x="483" y="1210"/>
                  </a:cubicBezTo>
                  <a:cubicBezTo>
                    <a:pt x="490" y="1212"/>
                    <a:pt x="497" y="1214"/>
                    <a:pt x="505" y="1216"/>
                  </a:cubicBezTo>
                  <a:cubicBezTo>
                    <a:pt x="512" y="1218"/>
                    <a:pt x="520" y="1220"/>
                    <a:pt x="527" y="1222"/>
                  </a:cubicBezTo>
                  <a:cubicBezTo>
                    <a:pt x="534" y="1223"/>
                    <a:pt x="542" y="1225"/>
                    <a:pt x="549" y="1227"/>
                  </a:cubicBezTo>
                  <a:cubicBezTo>
                    <a:pt x="557" y="1228"/>
                    <a:pt x="564" y="1230"/>
                    <a:pt x="572" y="1232"/>
                  </a:cubicBezTo>
                  <a:cubicBezTo>
                    <a:pt x="579" y="1233"/>
                    <a:pt x="587" y="1235"/>
                    <a:pt x="594" y="1236"/>
                  </a:cubicBezTo>
                  <a:cubicBezTo>
                    <a:pt x="602" y="1238"/>
                    <a:pt x="609" y="1239"/>
                    <a:pt x="617" y="1241"/>
                  </a:cubicBezTo>
                  <a:cubicBezTo>
                    <a:pt x="624" y="1242"/>
                    <a:pt x="632" y="1244"/>
                    <a:pt x="639" y="1245"/>
                  </a:cubicBezTo>
                  <a:cubicBezTo>
                    <a:pt x="640" y="1245"/>
                    <a:pt x="641" y="1246"/>
                    <a:pt x="642" y="1246"/>
                  </a:cubicBezTo>
                  <a:cubicBezTo>
                    <a:pt x="648" y="1247"/>
                    <a:pt x="655" y="1248"/>
                    <a:pt x="662" y="1249"/>
                  </a:cubicBezTo>
                  <a:cubicBezTo>
                    <a:pt x="669" y="1250"/>
                    <a:pt x="677" y="1252"/>
                    <a:pt x="684" y="1253"/>
                  </a:cubicBezTo>
                  <a:cubicBezTo>
                    <a:pt x="692" y="1254"/>
                    <a:pt x="699" y="1256"/>
                    <a:pt x="707" y="1257"/>
                  </a:cubicBezTo>
                  <a:cubicBezTo>
                    <a:pt x="714" y="1258"/>
                    <a:pt x="722" y="1259"/>
                    <a:pt x="730" y="1260"/>
                  </a:cubicBezTo>
                  <a:cubicBezTo>
                    <a:pt x="737" y="1262"/>
                    <a:pt x="745" y="1263"/>
                    <a:pt x="752" y="1264"/>
                  </a:cubicBezTo>
                  <a:cubicBezTo>
                    <a:pt x="760" y="1265"/>
                    <a:pt x="767" y="1266"/>
                    <a:pt x="775" y="1267"/>
                  </a:cubicBezTo>
                  <a:cubicBezTo>
                    <a:pt x="783" y="1268"/>
                    <a:pt x="790" y="1269"/>
                    <a:pt x="798" y="1270"/>
                  </a:cubicBezTo>
                  <a:cubicBezTo>
                    <a:pt x="805" y="1271"/>
                    <a:pt x="813" y="1272"/>
                    <a:pt x="821" y="1273"/>
                  </a:cubicBezTo>
                  <a:cubicBezTo>
                    <a:pt x="824" y="1274"/>
                    <a:pt x="828" y="1274"/>
                    <a:pt x="831" y="1275"/>
                  </a:cubicBezTo>
                  <a:cubicBezTo>
                    <a:pt x="835" y="1275"/>
                    <a:pt x="839" y="1276"/>
                    <a:pt x="843" y="1276"/>
                  </a:cubicBezTo>
                  <a:cubicBezTo>
                    <a:pt x="851" y="1277"/>
                    <a:pt x="859" y="1278"/>
                    <a:pt x="866" y="1279"/>
                  </a:cubicBezTo>
                  <a:cubicBezTo>
                    <a:pt x="874" y="1280"/>
                    <a:pt x="882" y="1281"/>
                    <a:pt x="889" y="1281"/>
                  </a:cubicBezTo>
                  <a:cubicBezTo>
                    <a:pt x="897" y="1282"/>
                    <a:pt x="905" y="1283"/>
                    <a:pt x="912" y="1284"/>
                  </a:cubicBezTo>
                  <a:cubicBezTo>
                    <a:pt x="920" y="1285"/>
                    <a:pt x="928" y="1285"/>
                    <a:pt x="935" y="1286"/>
                  </a:cubicBezTo>
                  <a:cubicBezTo>
                    <a:pt x="943" y="1287"/>
                    <a:pt x="951" y="1287"/>
                    <a:pt x="958" y="1288"/>
                  </a:cubicBezTo>
                  <a:cubicBezTo>
                    <a:pt x="966" y="1289"/>
                    <a:pt x="974" y="1290"/>
                    <a:pt x="981" y="1290"/>
                  </a:cubicBezTo>
                  <a:cubicBezTo>
                    <a:pt x="989" y="1291"/>
                    <a:pt x="997" y="1291"/>
                    <a:pt x="1004" y="1292"/>
                  </a:cubicBezTo>
                  <a:cubicBezTo>
                    <a:pt x="1010" y="1292"/>
                    <a:pt x="1015" y="1293"/>
                    <a:pt x="1020" y="1293"/>
                  </a:cubicBezTo>
                  <a:cubicBezTo>
                    <a:pt x="1023" y="1293"/>
                    <a:pt x="1025" y="1294"/>
                    <a:pt x="1027" y="1294"/>
                  </a:cubicBezTo>
                  <a:cubicBezTo>
                    <a:pt x="1035" y="1294"/>
                    <a:pt x="1043" y="1295"/>
                    <a:pt x="1051" y="1295"/>
                  </a:cubicBezTo>
                  <a:cubicBezTo>
                    <a:pt x="1058" y="1296"/>
                    <a:pt x="1066" y="1296"/>
                    <a:pt x="1074" y="1297"/>
                  </a:cubicBezTo>
                  <a:cubicBezTo>
                    <a:pt x="1082" y="1297"/>
                    <a:pt x="1089" y="1298"/>
                    <a:pt x="1097" y="1298"/>
                  </a:cubicBezTo>
                  <a:cubicBezTo>
                    <a:pt x="1105" y="1299"/>
                    <a:pt x="1112" y="1299"/>
                    <a:pt x="1120" y="1300"/>
                  </a:cubicBezTo>
                  <a:cubicBezTo>
                    <a:pt x="1128" y="1300"/>
                    <a:pt x="1136" y="1301"/>
                    <a:pt x="1143" y="1301"/>
                  </a:cubicBezTo>
                  <a:cubicBezTo>
                    <a:pt x="1151" y="1301"/>
                    <a:pt x="1159" y="1302"/>
                    <a:pt x="1167" y="1302"/>
                  </a:cubicBezTo>
                  <a:cubicBezTo>
                    <a:pt x="1174" y="1303"/>
                    <a:pt x="1182" y="1303"/>
                    <a:pt x="1190" y="1303"/>
                  </a:cubicBezTo>
                  <a:cubicBezTo>
                    <a:pt x="1198" y="1304"/>
                    <a:pt x="1205" y="1304"/>
                    <a:pt x="1213" y="1305"/>
                  </a:cubicBezTo>
                  <a:cubicBezTo>
                    <a:pt x="1221" y="1305"/>
                    <a:pt x="1229" y="1305"/>
                    <a:pt x="1236" y="1306"/>
                  </a:cubicBezTo>
                  <a:cubicBezTo>
                    <a:pt x="1244" y="1306"/>
                    <a:pt x="1252" y="1307"/>
                    <a:pt x="1260" y="1307"/>
                  </a:cubicBezTo>
                  <a:cubicBezTo>
                    <a:pt x="1267" y="1307"/>
                    <a:pt x="1275" y="1308"/>
                    <a:pt x="1283" y="1308"/>
                  </a:cubicBezTo>
                  <a:cubicBezTo>
                    <a:pt x="1291" y="1309"/>
                    <a:pt x="1298" y="1309"/>
                    <a:pt x="1306" y="1310"/>
                  </a:cubicBezTo>
                  <a:cubicBezTo>
                    <a:pt x="1314" y="1310"/>
                    <a:pt x="1322" y="1310"/>
                    <a:pt x="1329" y="1311"/>
                  </a:cubicBezTo>
                  <a:cubicBezTo>
                    <a:pt x="1337" y="1311"/>
                    <a:pt x="1345" y="1312"/>
                    <a:pt x="1353" y="1312"/>
                  </a:cubicBezTo>
                  <a:cubicBezTo>
                    <a:pt x="1360" y="1313"/>
                    <a:pt x="1368" y="1313"/>
                    <a:pt x="1376" y="1313"/>
                  </a:cubicBezTo>
                  <a:cubicBezTo>
                    <a:pt x="1381" y="1314"/>
                    <a:pt x="1386" y="1314"/>
                    <a:pt x="1391" y="1314"/>
                  </a:cubicBezTo>
                  <a:cubicBezTo>
                    <a:pt x="1394" y="1315"/>
                    <a:pt x="1396" y="1315"/>
                    <a:pt x="1399" y="1315"/>
                  </a:cubicBezTo>
                  <a:cubicBezTo>
                    <a:pt x="1407" y="1315"/>
                    <a:pt x="1414" y="1316"/>
                    <a:pt x="1422" y="1316"/>
                  </a:cubicBezTo>
                  <a:cubicBezTo>
                    <a:pt x="1430" y="1317"/>
                    <a:pt x="1437" y="1318"/>
                    <a:pt x="1445" y="1318"/>
                  </a:cubicBezTo>
                  <a:cubicBezTo>
                    <a:pt x="1453" y="1319"/>
                    <a:pt x="1461" y="1319"/>
                    <a:pt x="1468" y="1320"/>
                  </a:cubicBezTo>
                  <a:cubicBezTo>
                    <a:pt x="1476" y="1320"/>
                    <a:pt x="1484" y="1321"/>
                    <a:pt x="1491" y="1322"/>
                  </a:cubicBezTo>
                  <a:cubicBezTo>
                    <a:pt x="1499" y="1322"/>
                    <a:pt x="1507" y="1323"/>
                    <a:pt x="1514" y="1324"/>
                  </a:cubicBezTo>
                  <a:cubicBezTo>
                    <a:pt x="1522" y="1324"/>
                    <a:pt x="1530" y="1325"/>
                    <a:pt x="1538" y="1326"/>
                  </a:cubicBezTo>
                  <a:cubicBezTo>
                    <a:pt x="1545" y="1326"/>
                    <a:pt x="1553" y="1327"/>
                    <a:pt x="1561" y="1328"/>
                  </a:cubicBezTo>
                  <a:cubicBezTo>
                    <a:pt x="1564" y="1328"/>
                    <a:pt x="1568" y="1329"/>
                    <a:pt x="1572" y="1329"/>
                  </a:cubicBezTo>
                  <a:cubicBezTo>
                    <a:pt x="1576" y="1329"/>
                    <a:pt x="1580" y="1330"/>
                    <a:pt x="1583" y="1330"/>
                  </a:cubicBezTo>
                  <a:cubicBezTo>
                    <a:pt x="1591" y="1331"/>
                    <a:pt x="1599" y="1332"/>
                    <a:pt x="1606" y="1333"/>
                  </a:cubicBezTo>
                  <a:cubicBezTo>
                    <a:pt x="1614" y="1334"/>
                    <a:pt x="1622" y="1335"/>
                    <a:pt x="1629" y="1336"/>
                  </a:cubicBezTo>
                  <a:cubicBezTo>
                    <a:pt x="1637" y="1337"/>
                    <a:pt x="1644" y="1338"/>
                    <a:pt x="1652" y="1339"/>
                  </a:cubicBezTo>
                  <a:cubicBezTo>
                    <a:pt x="1655" y="1339"/>
                    <a:pt x="1658" y="1339"/>
                    <a:pt x="1660" y="1340"/>
                  </a:cubicBezTo>
                  <a:cubicBezTo>
                    <a:pt x="1665" y="1341"/>
                    <a:pt x="1670" y="1341"/>
                    <a:pt x="1675" y="1342"/>
                  </a:cubicBezTo>
                  <a:cubicBezTo>
                    <a:pt x="1682" y="1343"/>
                    <a:pt x="1690" y="1344"/>
                    <a:pt x="1697" y="1346"/>
                  </a:cubicBezTo>
                  <a:cubicBezTo>
                    <a:pt x="1705" y="1347"/>
                    <a:pt x="1713" y="1348"/>
                    <a:pt x="1720" y="1350"/>
                  </a:cubicBezTo>
                  <a:cubicBezTo>
                    <a:pt x="1728" y="1351"/>
                    <a:pt x="1735" y="1353"/>
                    <a:pt x="1742" y="1354"/>
                  </a:cubicBezTo>
                  <a:cubicBezTo>
                    <a:pt x="1744" y="1355"/>
                    <a:pt x="1746" y="1355"/>
                    <a:pt x="1747" y="1355"/>
                  </a:cubicBezTo>
                  <a:cubicBezTo>
                    <a:pt x="1753" y="1356"/>
                    <a:pt x="1759" y="1358"/>
                    <a:pt x="1765" y="1359"/>
                  </a:cubicBezTo>
                  <a:cubicBezTo>
                    <a:pt x="1772" y="1361"/>
                    <a:pt x="1780" y="1363"/>
                    <a:pt x="1787" y="1364"/>
                  </a:cubicBezTo>
                  <a:cubicBezTo>
                    <a:pt x="1795" y="1366"/>
                    <a:pt x="1802" y="1368"/>
                    <a:pt x="1809" y="1370"/>
                  </a:cubicBezTo>
                  <a:cubicBezTo>
                    <a:pt x="1817" y="1372"/>
                    <a:pt x="1824" y="1374"/>
                    <a:pt x="1831" y="1377"/>
                  </a:cubicBezTo>
                  <a:cubicBezTo>
                    <a:pt x="1839" y="1379"/>
                    <a:pt x="1846" y="1381"/>
                    <a:pt x="1853" y="1384"/>
                  </a:cubicBezTo>
                  <a:cubicBezTo>
                    <a:pt x="1860" y="1386"/>
                    <a:pt x="1868" y="1389"/>
                    <a:pt x="1875" y="1391"/>
                  </a:cubicBezTo>
                  <a:cubicBezTo>
                    <a:pt x="1882" y="1394"/>
                    <a:pt x="1889" y="1397"/>
                    <a:pt x="1896" y="1400"/>
                  </a:cubicBezTo>
                  <a:cubicBezTo>
                    <a:pt x="1902" y="1402"/>
                    <a:pt x="1907" y="1404"/>
                    <a:pt x="1912" y="1406"/>
                  </a:cubicBezTo>
                  <a:cubicBezTo>
                    <a:pt x="1914" y="1407"/>
                    <a:pt x="1916" y="1408"/>
                    <a:pt x="1918" y="1409"/>
                  </a:cubicBezTo>
                  <a:cubicBezTo>
                    <a:pt x="1922" y="1411"/>
                    <a:pt x="1927" y="1413"/>
                    <a:pt x="1931" y="1415"/>
                  </a:cubicBezTo>
                  <a:cubicBezTo>
                    <a:pt x="1939" y="1419"/>
                    <a:pt x="1939" y="1419"/>
                    <a:pt x="1939" y="1419"/>
                  </a:cubicBezTo>
                  <a:cubicBezTo>
                    <a:pt x="1940" y="1420"/>
                    <a:pt x="1940" y="1420"/>
                    <a:pt x="1940" y="1420"/>
                  </a:cubicBezTo>
                  <a:cubicBezTo>
                    <a:pt x="1950" y="1425"/>
                    <a:pt x="1950" y="1425"/>
                    <a:pt x="1950" y="1425"/>
                  </a:cubicBezTo>
                  <a:cubicBezTo>
                    <a:pt x="1954" y="1428"/>
                    <a:pt x="1954" y="1428"/>
                    <a:pt x="1954" y="1428"/>
                  </a:cubicBezTo>
                  <a:cubicBezTo>
                    <a:pt x="1957" y="1429"/>
                    <a:pt x="1957" y="1429"/>
                    <a:pt x="1957" y="1429"/>
                  </a:cubicBezTo>
                  <a:cubicBezTo>
                    <a:pt x="1959" y="1430"/>
                    <a:pt x="1959" y="1430"/>
                    <a:pt x="1959" y="1430"/>
                  </a:cubicBezTo>
                  <a:cubicBezTo>
                    <a:pt x="1960" y="1431"/>
                    <a:pt x="1960" y="1431"/>
                    <a:pt x="1960" y="1431"/>
                  </a:cubicBezTo>
                  <a:cubicBezTo>
                    <a:pt x="1968" y="1436"/>
                    <a:pt x="1968" y="1436"/>
                    <a:pt x="1968" y="1436"/>
                  </a:cubicBezTo>
                  <a:cubicBezTo>
                    <a:pt x="1972" y="1438"/>
                    <a:pt x="1976" y="1440"/>
                    <a:pt x="1980" y="1443"/>
                  </a:cubicBezTo>
                  <a:cubicBezTo>
                    <a:pt x="1982" y="1444"/>
                    <a:pt x="1984" y="1445"/>
                    <a:pt x="1986" y="1446"/>
                  </a:cubicBezTo>
                  <a:cubicBezTo>
                    <a:pt x="1991" y="1449"/>
                    <a:pt x="1991" y="1449"/>
                    <a:pt x="1991" y="1449"/>
                  </a:cubicBezTo>
                  <a:cubicBezTo>
                    <a:pt x="1995" y="1452"/>
                    <a:pt x="1995" y="1452"/>
                    <a:pt x="1995" y="1452"/>
                  </a:cubicBezTo>
                  <a:cubicBezTo>
                    <a:pt x="2001" y="1456"/>
                    <a:pt x="2001" y="1456"/>
                    <a:pt x="2001" y="1456"/>
                  </a:cubicBezTo>
                  <a:cubicBezTo>
                    <a:pt x="2004" y="1458"/>
                    <a:pt x="2004" y="1458"/>
                    <a:pt x="2004" y="1458"/>
                  </a:cubicBezTo>
                  <a:cubicBezTo>
                    <a:pt x="2010" y="1462"/>
                    <a:pt x="2015" y="1465"/>
                    <a:pt x="2021" y="1469"/>
                  </a:cubicBezTo>
                  <a:cubicBezTo>
                    <a:pt x="2021" y="1469"/>
                    <a:pt x="2021" y="1469"/>
                    <a:pt x="2021" y="1469"/>
                  </a:cubicBezTo>
                  <a:cubicBezTo>
                    <a:pt x="2027" y="1473"/>
                    <a:pt x="2033" y="1477"/>
                    <a:pt x="2038" y="1482"/>
                  </a:cubicBezTo>
                  <a:cubicBezTo>
                    <a:pt x="2039" y="1482"/>
                    <a:pt x="2040" y="1483"/>
                    <a:pt x="2041" y="1484"/>
                  </a:cubicBezTo>
                  <a:cubicBezTo>
                    <a:pt x="2046" y="1487"/>
                    <a:pt x="2050" y="1490"/>
                    <a:pt x="2055" y="1494"/>
                  </a:cubicBezTo>
                  <a:cubicBezTo>
                    <a:pt x="2057" y="1496"/>
                    <a:pt x="2059" y="1498"/>
                    <a:pt x="2061" y="1499"/>
                  </a:cubicBezTo>
                  <a:cubicBezTo>
                    <a:pt x="2064" y="1502"/>
                    <a:pt x="2067" y="1505"/>
                    <a:pt x="2071" y="1507"/>
                  </a:cubicBezTo>
                  <a:cubicBezTo>
                    <a:pt x="2073" y="1509"/>
                    <a:pt x="2076" y="1512"/>
                    <a:pt x="2078" y="1514"/>
                  </a:cubicBezTo>
                  <a:cubicBezTo>
                    <a:pt x="2081" y="1516"/>
                    <a:pt x="2081" y="1516"/>
                    <a:pt x="2081" y="1516"/>
                  </a:cubicBezTo>
                  <a:cubicBezTo>
                    <a:pt x="2086" y="1521"/>
                    <a:pt x="2086" y="1521"/>
                    <a:pt x="2086" y="1521"/>
                  </a:cubicBezTo>
                  <a:cubicBezTo>
                    <a:pt x="2090" y="1525"/>
                    <a:pt x="2095" y="1529"/>
                    <a:pt x="2099" y="1533"/>
                  </a:cubicBezTo>
                  <a:cubicBezTo>
                    <a:pt x="2103" y="1537"/>
                    <a:pt x="2107" y="1542"/>
                    <a:pt x="2111" y="1546"/>
                  </a:cubicBezTo>
                  <a:cubicBezTo>
                    <a:pt x="2116" y="1551"/>
                    <a:pt x="2116" y="1551"/>
                    <a:pt x="2116" y="1551"/>
                  </a:cubicBezTo>
                  <a:cubicBezTo>
                    <a:pt x="2118" y="1553"/>
                    <a:pt x="2118" y="1553"/>
                    <a:pt x="2118" y="1553"/>
                  </a:cubicBezTo>
                  <a:cubicBezTo>
                    <a:pt x="2120" y="1556"/>
                    <a:pt x="2122" y="1558"/>
                    <a:pt x="2124" y="1561"/>
                  </a:cubicBezTo>
                  <a:cubicBezTo>
                    <a:pt x="2128" y="1565"/>
                    <a:pt x="2131" y="1569"/>
                    <a:pt x="2135" y="1573"/>
                  </a:cubicBezTo>
                  <a:cubicBezTo>
                    <a:pt x="2135" y="1574"/>
                    <a:pt x="2136" y="1575"/>
                    <a:pt x="2137" y="1577"/>
                  </a:cubicBezTo>
                  <a:cubicBezTo>
                    <a:pt x="2141" y="1582"/>
                    <a:pt x="2145" y="1587"/>
                    <a:pt x="2149" y="1593"/>
                  </a:cubicBezTo>
                  <a:cubicBezTo>
                    <a:pt x="2152" y="1598"/>
                    <a:pt x="2152" y="1598"/>
                    <a:pt x="2152" y="1598"/>
                  </a:cubicBezTo>
                  <a:cubicBezTo>
                    <a:pt x="2155" y="1601"/>
                    <a:pt x="2155" y="1601"/>
                    <a:pt x="2155" y="1601"/>
                  </a:cubicBezTo>
                  <a:cubicBezTo>
                    <a:pt x="2156" y="1604"/>
                    <a:pt x="2158" y="1607"/>
                    <a:pt x="2160" y="1610"/>
                  </a:cubicBezTo>
                  <a:cubicBezTo>
                    <a:pt x="2163" y="1615"/>
                    <a:pt x="2166" y="1620"/>
                    <a:pt x="2169" y="1626"/>
                  </a:cubicBezTo>
                  <a:cubicBezTo>
                    <a:pt x="2170" y="1626"/>
                    <a:pt x="2170" y="1626"/>
                    <a:pt x="2170" y="1627"/>
                  </a:cubicBezTo>
                  <a:cubicBezTo>
                    <a:pt x="2173" y="1633"/>
                    <a:pt x="2176" y="1639"/>
                    <a:pt x="2179" y="1644"/>
                  </a:cubicBezTo>
                  <a:cubicBezTo>
                    <a:pt x="2181" y="1649"/>
                    <a:pt x="2183" y="1654"/>
                    <a:pt x="2185" y="1658"/>
                  </a:cubicBezTo>
                  <a:cubicBezTo>
                    <a:pt x="2186" y="1660"/>
                    <a:pt x="2186" y="1661"/>
                    <a:pt x="2187" y="1662"/>
                  </a:cubicBezTo>
                  <a:cubicBezTo>
                    <a:pt x="2189" y="1669"/>
                    <a:pt x="2192" y="1675"/>
                    <a:pt x="2194" y="1681"/>
                  </a:cubicBezTo>
                  <a:cubicBezTo>
                    <a:pt x="2196" y="1686"/>
                    <a:pt x="2198" y="1692"/>
                    <a:pt x="2199" y="1698"/>
                  </a:cubicBezTo>
                  <a:cubicBezTo>
                    <a:pt x="2200" y="1698"/>
                    <a:pt x="2200" y="1699"/>
                    <a:pt x="2200" y="1699"/>
                  </a:cubicBezTo>
                  <a:cubicBezTo>
                    <a:pt x="2202" y="1706"/>
                    <a:pt x="2203" y="1712"/>
                    <a:pt x="2205" y="1718"/>
                  </a:cubicBezTo>
                  <a:cubicBezTo>
                    <a:pt x="2205" y="1722"/>
                    <a:pt x="2206" y="1725"/>
                    <a:pt x="2207" y="1728"/>
                  </a:cubicBezTo>
                  <a:cubicBezTo>
                    <a:pt x="2208" y="1737"/>
                    <a:pt x="2208" y="1737"/>
                    <a:pt x="2208" y="1737"/>
                  </a:cubicBezTo>
                  <a:cubicBezTo>
                    <a:pt x="2210" y="1747"/>
                    <a:pt x="2210" y="1747"/>
                    <a:pt x="2210" y="1747"/>
                  </a:cubicBezTo>
                  <a:cubicBezTo>
                    <a:pt x="2211" y="1750"/>
                    <a:pt x="2211" y="1750"/>
                    <a:pt x="2211" y="1750"/>
                  </a:cubicBezTo>
                  <a:cubicBezTo>
                    <a:pt x="2211" y="1752"/>
                    <a:pt x="2211" y="1752"/>
                    <a:pt x="2211" y="1752"/>
                  </a:cubicBezTo>
                  <a:cubicBezTo>
                    <a:pt x="2211" y="1757"/>
                    <a:pt x="2211" y="1757"/>
                    <a:pt x="2211" y="1757"/>
                  </a:cubicBezTo>
                  <a:cubicBezTo>
                    <a:pt x="2212" y="1763"/>
                    <a:pt x="2212" y="1769"/>
                    <a:pt x="2213" y="1776"/>
                  </a:cubicBezTo>
                  <a:cubicBezTo>
                    <a:pt x="2214" y="1782"/>
                    <a:pt x="2213" y="1789"/>
                    <a:pt x="2214" y="1795"/>
                  </a:cubicBezTo>
                  <a:cubicBezTo>
                    <a:pt x="2214" y="1805"/>
                    <a:pt x="2214" y="1805"/>
                    <a:pt x="2214" y="1805"/>
                  </a:cubicBezTo>
                  <a:cubicBezTo>
                    <a:pt x="2214" y="1814"/>
                    <a:pt x="2214" y="1814"/>
                    <a:pt x="2214" y="1814"/>
                  </a:cubicBezTo>
                  <a:cubicBezTo>
                    <a:pt x="2213" y="1820"/>
                    <a:pt x="2213" y="1827"/>
                    <a:pt x="2213" y="1833"/>
                  </a:cubicBezTo>
                  <a:cubicBezTo>
                    <a:pt x="2212" y="1837"/>
                    <a:pt x="2212" y="1842"/>
                    <a:pt x="2211" y="1846"/>
                  </a:cubicBezTo>
                  <a:cubicBezTo>
                    <a:pt x="2211" y="1854"/>
                    <a:pt x="2210" y="1863"/>
                    <a:pt x="2208" y="1871"/>
                  </a:cubicBezTo>
                  <a:cubicBezTo>
                    <a:pt x="2207" y="1877"/>
                    <a:pt x="2207" y="1883"/>
                    <a:pt x="2205" y="1889"/>
                  </a:cubicBezTo>
                  <a:cubicBezTo>
                    <a:pt x="2204" y="1896"/>
                    <a:pt x="2203" y="1902"/>
                    <a:pt x="2201" y="1908"/>
                  </a:cubicBezTo>
                  <a:cubicBezTo>
                    <a:pt x="2200" y="1914"/>
                    <a:pt x="2198" y="1920"/>
                    <a:pt x="2197" y="1926"/>
                  </a:cubicBezTo>
                  <a:cubicBezTo>
                    <a:pt x="2195" y="1932"/>
                    <a:pt x="2194" y="1938"/>
                    <a:pt x="2192" y="1944"/>
                  </a:cubicBezTo>
                  <a:cubicBezTo>
                    <a:pt x="2190" y="1950"/>
                    <a:pt x="2188" y="1956"/>
                    <a:pt x="2186" y="1962"/>
                  </a:cubicBezTo>
                  <a:cubicBezTo>
                    <a:pt x="2184" y="1971"/>
                    <a:pt x="2184" y="1971"/>
                    <a:pt x="2184" y="1971"/>
                  </a:cubicBezTo>
                  <a:cubicBezTo>
                    <a:pt x="2181" y="1979"/>
                    <a:pt x="2181" y="1979"/>
                    <a:pt x="2181" y="1979"/>
                  </a:cubicBezTo>
                  <a:cubicBezTo>
                    <a:pt x="2180" y="1981"/>
                    <a:pt x="2180" y="1982"/>
                    <a:pt x="2179" y="1984"/>
                  </a:cubicBezTo>
                  <a:cubicBezTo>
                    <a:pt x="2177" y="1988"/>
                    <a:pt x="2176" y="1992"/>
                    <a:pt x="2174" y="1997"/>
                  </a:cubicBezTo>
                  <a:cubicBezTo>
                    <a:pt x="2174" y="1998"/>
                    <a:pt x="2174" y="1998"/>
                    <a:pt x="2173" y="1999"/>
                  </a:cubicBezTo>
                  <a:cubicBezTo>
                    <a:pt x="2197" y="1999"/>
                    <a:pt x="2197" y="1999"/>
                    <a:pt x="2197" y="1999"/>
                  </a:cubicBezTo>
                  <a:cubicBezTo>
                    <a:pt x="2198" y="1996"/>
                    <a:pt x="2199" y="1992"/>
                    <a:pt x="2200" y="1989"/>
                  </a:cubicBezTo>
                  <a:lnTo>
                    <a:pt x="2204" y="19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968375" y="3740150"/>
              <a:ext cx="146050" cy="474663"/>
            </a:xfrm>
            <a:custGeom>
              <a:avLst/>
              <a:gdLst>
                <a:gd name="T0" fmla="*/ 50 w 57"/>
                <a:gd name="T1" fmla="*/ 170 h 187"/>
                <a:gd name="T2" fmla="*/ 43 w 57"/>
                <a:gd name="T3" fmla="*/ 160 h 187"/>
                <a:gd name="T4" fmla="*/ 37 w 57"/>
                <a:gd name="T5" fmla="*/ 149 h 187"/>
                <a:gd name="T6" fmla="*/ 36 w 57"/>
                <a:gd name="T7" fmla="*/ 147 h 187"/>
                <a:gd name="T8" fmla="*/ 36 w 57"/>
                <a:gd name="T9" fmla="*/ 146 h 187"/>
                <a:gd name="T10" fmla="*/ 31 w 57"/>
                <a:gd name="T11" fmla="*/ 136 h 187"/>
                <a:gd name="T12" fmla="*/ 27 w 57"/>
                <a:gd name="T13" fmla="*/ 125 h 187"/>
                <a:gd name="T14" fmla="*/ 26 w 57"/>
                <a:gd name="T15" fmla="*/ 121 h 187"/>
                <a:gd name="T16" fmla="*/ 23 w 57"/>
                <a:gd name="T17" fmla="*/ 113 h 187"/>
                <a:gd name="T18" fmla="*/ 22 w 57"/>
                <a:gd name="T19" fmla="*/ 108 h 187"/>
                <a:gd name="T20" fmla="*/ 21 w 57"/>
                <a:gd name="T21" fmla="*/ 102 h 187"/>
                <a:gd name="T22" fmla="*/ 21 w 57"/>
                <a:gd name="T23" fmla="*/ 101 h 187"/>
                <a:gd name="T24" fmla="*/ 18 w 57"/>
                <a:gd name="T25" fmla="*/ 78 h 187"/>
                <a:gd name="T26" fmla="*/ 18 w 57"/>
                <a:gd name="T27" fmla="*/ 51 h 187"/>
                <a:gd name="T28" fmla="*/ 33 w 57"/>
                <a:gd name="T29" fmla="*/ 0 h 187"/>
                <a:gd name="T30" fmla="*/ 27 w 57"/>
                <a:gd name="T31" fmla="*/ 0 h 187"/>
                <a:gd name="T32" fmla="*/ 25 w 57"/>
                <a:gd name="T33" fmla="*/ 0 h 187"/>
                <a:gd name="T34" fmla="*/ 18 w 57"/>
                <a:gd name="T35" fmla="*/ 0 h 187"/>
                <a:gd name="T36" fmla="*/ 14 w 57"/>
                <a:gd name="T37" fmla="*/ 0 h 187"/>
                <a:gd name="T38" fmla="*/ 2 w 57"/>
                <a:gd name="T39" fmla="*/ 49 h 187"/>
                <a:gd name="T40" fmla="*/ 1 w 57"/>
                <a:gd name="T41" fmla="*/ 73 h 187"/>
                <a:gd name="T42" fmla="*/ 3 w 57"/>
                <a:gd name="T43" fmla="*/ 95 h 187"/>
                <a:gd name="T44" fmla="*/ 3 w 57"/>
                <a:gd name="T45" fmla="*/ 100 h 187"/>
                <a:gd name="T46" fmla="*/ 4 w 57"/>
                <a:gd name="T47" fmla="*/ 104 h 187"/>
                <a:gd name="T48" fmla="*/ 7 w 57"/>
                <a:gd name="T49" fmla="*/ 117 h 187"/>
                <a:gd name="T50" fmla="*/ 8 w 57"/>
                <a:gd name="T51" fmla="*/ 119 h 187"/>
                <a:gd name="T52" fmla="*/ 11 w 57"/>
                <a:gd name="T53" fmla="*/ 130 h 187"/>
                <a:gd name="T54" fmla="*/ 13 w 57"/>
                <a:gd name="T55" fmla="*/ 136 h 187"/>
                <a:gd name="T56" fmla="*/ 15 w 57"/>
                <a:gd name="T57" fmla="*/ 140 h 187"/>
                <a:gd name="T58" fmla="*/ 19 w 57"/>
                <a:gd name="T59" fmla="*/ 150 h 187"/>
                <a:gd name="T60" fmla="*/ 21 w 57"/>
                <a:gd name="T61" fmla="*/ 154 h 187"/>
                <a:gd name="T62" fmla="*/ 25 w 57"/>
                <a:gd name="T63" fmla="*/ 162 h 187"/>
                <a:gd name="T64" fmla="*/ 30 w 57"/>
                <a:gd name="T65" fmla="*/ 171 h 187"/>
                <a:gd name="T66" fmla="*/ 31 w 57"/>
                <a:gd name="T67" fmla="*/ 172 h 187"/>
                <a:gd name="T68" fmla="*/ 38 w 57"/>
                <a:gd name="T69" fmla="*/ 182 h 187"/>
                <a:gd name="T70" fmla="*/ 42 w 57"/>
                <a:gd name="T71" fmla="*/ 187 h 187"/>
                <a:gd name="T72" fmla="*/ 47 w 57"/>
                <a:gd name="T73" fmla="*/ 184 h 187"/>
                <a:gd name="T74" fmla="*/ 50 w 57"/>
                <a:gd name="T75" fmla="*/ 182 h 187"/>
                <a:gd name="T76" fmla="*/ 57 w 57"/>
                <a:gd name="T77" fmla="*/ 179 h 187"/>
                <a:gd name="T78" fmla="*/ 52 w 57"/>
                <a:gd name="T79" fmla="*/ 173 h 187"/>
                <a:gd name="T80" fmla="*/ 50 w 57"/>
                <a:gd name="T81" fmla="*/ 1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" h="187">
                  <a:moveTo>
                    <a:pt x="50" y="170"/>
                  </a:moveTo>
                  <a:cubicBezTo>
                    <a:pt x="48" y="167"/>
                    <a:pt x="45" y="163"/>
                    <a:pt x="43" y="160"/>
                  </a:cubicBezTo>
                  <a:cubicBezTo>
                    <a:pt x="41" y="156"/>
                    <a:pt x="39" y="153"/>
                    <a:pt x="37" y="149"/>
                  </a:cubicBezTo>
                  <a:cubicBezTo>
                    <a:pt x="37" y="148"/>
                    <a:pt x="36" y="148"/>
                    <a:pt x="36" y="147"/>
                  </a:cubicBezTo>
                  <a:cubicBezTo>
                    <a:pt x="36" y="147"/>
                    <a:pt x="36" y="147"/>
                    <a:pt x="36" y="146"/>
                  </a:cubicBezTo>
                  <a:cubicBezTo>
                    <a:pt x="34" y="143"/>
                    <a:pt x="32" y="140"/>
                    <a:pt x="31" y="136"/>
                  </a:cubicBezTo>
                  <a:cubicBezTo>
                    <a:pt x="29" y="132"/>
                    <a:pt x="28" y="129"/>
                    <a:pt x="27" y="125"/>
                  </a:cubicBezTo>
                  <a:cubicBezTo>
                    <a:pt x="26" y="123"/>
                    <a:pt x="26" y="122"/>
                    <a:pt x="26" y="121"/>
                  </a:cubicBezTo>
                  <a:cubicBezTo>
                    <a:pt x="25" y="118"/>
                    <a:pt x="24" y="116"/>
                    <a:pt x="23" y="113"/>
                  </a:cubicBezTo>
                  <a:cubicBezTo>
                    <a:pt x="23" y="111"/>
                    <a:pt x="23" y="110"/>
                    <a:pt x="22" y="108"/>
                  </a:cubicBezTo>
                  <a:cubicBezTo>
                    <a:pt x="22" y="106"/>
                    <a:pt x="21" y="104"/>
                    <a:pt x="21" y="102"/>
                  </a:cubicBezTo>
                  <a:cubicBezTo>
                    <a:pt x="21" y="102"/>
                    <a:pt x="21" y="101"/>
                    <a:pt x="21" y="101"/>
                  </a:cubicBezTo>
                  <a:cubicBezTo>
                    <a:pt x="19" y="93"/>
                    <a:pt x="18" y="85"/>
                    <a:pt x="18" y="78"/>
                  </a:cubicBezTo>
                  <a:cubicBezTo>
                    <a:pt x="17" y="69"/>
                    <a:pt x="17" y="60"/>
                    <a:pt x="18" y="51"/>
                  </a:cubicBezTo>
                  <a:cubicBezTo>
                    <a:pt x="20" y="34"/>
                    <a:pt x="25" y="17"/>
                    <a:pt x="3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16"/>
                    <a:pt x="3" y="32"/>
                    <a:pt x="2" y="49"/>
                  </a:cubicBezTo>
                  <a:cubicBezTo>
                    <a:pt x="1" y="57"/>
                    <a:pt x="0" y="65"/>
                    <a:pt x="1" y="73"/>
                  </a:cubicBezTo>
                  <a:cubicBezTo>
                    <a:pt x="1" y="80"/>
                    <a:pt x="2" y="88"/>
                    <a:pt x="3" y="95"/>
                  </a:cubicBezTo>
                  <a:cubicBezTo>
                    <a:pt x="3" y="97"/>
                    <a:pt x="3" y="98"/>
                    <a:pt x="3" y="100"/>
                  </a:cubicBezTo>
                  <a:cubicBezTo>
                    <a:pt x="4" y="101"/>
                    <a:pt x="4" y="103"/>
                    <a:pt x="4" y="104"/>
                  </a:cubicBezTo>
                  <a:cubicBezTo>
                    <a:pt x="5" y="108"/>
                    <a:pt x="6" y="113"/>
                    <a:pt x="7" y="117"/>
                  </a:cubicBezTo>
                  <a:cubicBezTo>
                    <a:pt x="7" y="118"/>
                    <a:pt x="8" y="118"/>
                    <a:pt x="8" y="119"/>
                  </a:cubicBezTo>
                  <a:cubicBezTo>
                    <a:pt x="9" y="123"/>
                    <a:pt x="10" y="127"/>
                    <a:pt x="11" y="130"/>
                  </a:cubicBezTo>
                  <a:cubicBezTo>
                    <a:pt x="12" y="132"/>
                    <a:pt x="12" y="134"/>
                    <a:pt x="13" y="136"/>
                  </a:cubicBezTo>
                  <a:cubicBezTo>
                    <a:pt x="14" y="137"/>
                    <a:pt x="14" y="139"/>
                    <a:pt x="15" y="140"/>
                  </a:cubicBezTo>
                  <a:cubicBezTo>
                    <a:pt x="16" y="143"/>
                    <a:pt x="17" y="147"/>
                    <a:pt x="19" y="150"/>
                  </a:cubicBezTo>
                  <a:cubicBezTo>
                    <a:pt x="19" y="151"/>
                    <a:pt x="20" y="152"/>
                    <a:pt x="21" y="154"/>
                  </a:cubicBezTo>
                  <a:cubicBezTo>
                    <a:pt x="22" y="156"/>
                    <a:pt x="23" y="159"/>
                    <a:pt x="25" y="162"/>
                  </a:cubicBezTo>
                  <a:cubicBezTo>
                    <a:pt x="27" y="165"/>
                    <a:pt x="28" y="168"/>
                    <a:pt x="30" y="171"/>
                  </a:cubicBezTo>
                  <a:cubicBezTo>
                    <a:pt x="31" y="171"/>
                    <a:pt x="31" y="172"/>
                    <a:pt x="31" y="172"/>
                  </a:cubicBezTo>
                  <a:cubicBezTo>
                    <a:pt x="34" y="176"/>
                    <a:pt x="36" y="179"/>
                    <a:pt x="38" y="182"/>
                  </a:cubicBezTo>
                  <a:cubicBezTo>
                    <a:pt x="39" y="183"/>
                    <a:pt x="41" y="185"/>
                    <a:pt x="42" y="187"/>
                  </a:cubicBezTo>
                  <a:cubicBezTo>
                    <a:pt x="44" y="186"/>
                    <a:pt x="45" y="185"/>
                    <a:pt x="47" y="184"/>
                  </a:cubicBezTo>
                  <a:cubicBezTo>
                    <a:pt x="48" y="184"/>
                    <a:pt x="49" y="183"/>
                    <a:pt x="50" y="182"/>
                  </a:cubicBezTo>
                  <a:cubicBezTo>
                    <a:pt x="52" y="181"/>
                    <a:pt x="55" y="180"/>
                    <a:pt x="57" y="179"/>
                  </a:cubicBezTo>
                  <a:cubicBezTo>
                    <a:pt x="55" y="177"/>
                    <a:pt x="54" y="175"/>
                    <a:pt x="52" y="173"/>
                  </a:cubicBezTo>
                  <a:cubicBezTo>
                    <a:pt x="52" y="172"/>
                    <a:pt x="51" y="171"/>
                    <a:pt x="50" y="17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1119188" y="3303588"/>
              <a:ext cx="454025" cy="268288"/>
            </a:xfrm>
            <a:custGeom>
              <a:avLst/>
              <a:gdLst>
                <a:gd name="T0" fmla="*/ 74 w 179"/>
                <a:gd name="T1" fmla="*/ 66 h 106"/>
                <a:gd name="T2" fmla="*/ 83 w 179"/>
                <a:gd name="T3" fmla="*/ 60 h 106"/>
                <a:gd name="T4" fmla="*/ 85 w 179"/>
                <a:gd name="T5" fmla="*/ 59 h 106"/>
                <a:gd name="T6" fmla="*/ 95 w 179"/>
                <a:gd name="T7" fmla="*/ 53 h 106"/>
                <a:gd name="T8" fmla="*/ 106 w 179"/>
                <a:gd name="T9" fmla="*/ 47 h 106"/>
                <a:gd name="T10" fmla="*/ 110 w 179"/>
                <a:gd name="T11" fmla="*/ 45 h 106"/>
                <a:gd name="T12" fmla="*/ 116 w 179"/>
                <a:gd name="T13" fmla="*/ 41 h 106"/>
                <a:gd name="T14" fmla="*/ 127 w 179"/>
                <a:gd name="T15" fmla="*/ 35 h 106"/>
                <a:gd name="T16" fmla="*/ 135 w 179"/>
                <a:gd name="T17" fmla="*/ 31 h 106"/>
                <a:gd name="T18" fmla="*/ 137 w 179"/>
                <a:gd name="T19" fmla="*/ 30 h 106"/>
                <a:gd name="T20" fmla="*/ 147 w 179"/>
                <a:gd name="T21" fmla="*/ 25 h 106"/>
                <a:gd name="T22" fmla="*/ 153 w 179"/>
                <a:gd name="T23" fmla="*/ 22 h 106"/>
                <a:gd name="T24" fmla="*/ 157 w 179"/>
                <a:gd name="T25" fmla="*/ 20 h 106"/>
                <a:gd name="T26" fmla="*/ 161 w 179"/>
                <a:gd name="T27" fmla="*/ 18 h 106"/>
                <a:gd name="T28" fmla="*/ 168 w 179"/>
                <a:gd name="T29" fmla="*/ 15 h 106"/>
                <a:gd name="T30" fmla="*/ 178 w 179"/>
                <a:gd name="T31" fmla="*/ 11 h 106"/>
                <a:gd name="T32" fmla="*/ 179 w 179"/>
                <a:gd name="T33" fmla="*/ 10 h 106"/>
                <a:gd name="T34" fmla="*/ 178 w 179"/>
                <a:gd name="T35" fmla="*/ 9 h 106"/>
                <a:gd name="T36" fmla="*/ 173 w 179"/>
                <a:gd name="T37" fmla="*/ 5 h 106"/>
                <a:gd name="T38" fmla="*/ 170 w 179"/>
                <a:gd name="T39" fmla="*/ 4 h 106"/>
                <a:gd name="T40" fmla="*/ 165 w 179"/>
                <a:gd name="T41" fmla="*/ 1 h 106"/>
                <a:gd name="T42" fmla="*/ 162 w 179"/>
                <a:gd name="T43" fmla="*/ 0 h 106"/>
                <a:gd name="T44" fmla="*/ 161 w 179"/>
                <a:gd name="T45" fmla="*/ 0 h 106"/>
                <a:gd name="T46" fmla="*/ 152 w 179"/>
                <a:gd name="T47" fmla="*/ 3 h 106"/>
                <a:gd name="T48" fmla="*/ 146 w 179"/>
                <a:gd name="T49" fmla="*/ 6 h 106"/>
                <a:gd name="T50" fmla="*/ 142 w 179"/>
                <a:gd name="T51" fmla="*/ 8 h 106"/>
                <a:gd name="T52" fmla="*/ 141 w 179"/>
                <a:gd name="T53" fmla="*/ 9 h 106"/>
                <a:gd name="T54" fmla="*/ 132 w 179"/>
                <a:gd name="T55" fmla="*/ 13 h 106"/>
                <a:gd name="T56" fmla="*/ 122 w 179"/>
                <a:gd name="T57" fmla="*/ 18 h 106"/>
                <a:gd name="T58" fmla="*/ 115 w 179"/>
                <a:gd name="T59" fmla="*/ 22 h 106"/>
                <a:gd name="T60" fmla="*/ 111 w 179"/>
                <a:gd name="T61" fmla="*/ 24 h 106"/>
                <a:gd name="T62" fmla="*/ 101 w 179"/>
                <a:gd name="T63" fmla="*/ 30 h 106"/>
                <a:gd name="T64" fmla="*/ 90 w 179"/>
                <a:gd name="T65" fmla="*/ 36 h 106"/>
                <a:gd name="T66" fmla="*/ 89 w 179"/>
                <a:gd name="T67" fmla="*/ 37 h 106"/>
                <a:gd name="T68" fmla="*/ 80 w 179"/>
                <a:gd name="T69" fmla="*/ 42 h 106"/>
                <a:gd name="T70" fmla="*/ 69 w 179"/>
                <a:gd name="T71" fmla="*/ 49 h 106"/>
                <a:gd name="T72" fmla="*/ 62 w 179"/>
                <a:gd name="T73" fmla="*/ 54 h 106"/>
                <a:gd name="T74" fmla="*/ 59 w 179"/>
                <a:gd name="T75" fmla="*/ 56 h 106"/>
                <a:gd name="T76" fmla="*/ 48 w 179"/>
                <a:gd name="T77" fmla="*/ 64 h 106"/>
                <a:gd name="T78" fmla="*/ 37 w 179"/>
                <a:gd name="T79" fmla="*/ 72 h 106"/>
                <a:gd name="T80" fmla="*/ 36 w 179"/>
                <a:gd name="T81" fmla="*/ 72 h 106"/>
                <a:gd name="T82" fmla="*/ 35 w 179"/>
                <a:gd name="T83" fmla="*/ 74 h 106"/>
                <a:gd name="T84" fmla="*/ 25 w 179"/>
                <a:gd name="T85" fmla="*/ 82 h 106"/>
                <a:gd name="T86" fmla="*/ 14 w 179"/>
                <a:gd name="T87" fmla="*/ 92 h 106"/>
                <a:gd name="T88" fmla="*/ 6 w 179"/>
                <a:gd name="T89" fmla="*/ 99 h 106"/>
                <a:gd name="T90" fmla="*/ 2 w 179"/>
                <a:gd name="T91" fmla="*/ 103 h 106"/>
                <a:gd name="T92" fmla="*/ 0 w 179"/>
                <a:gd name="T93" fmla="*/ 105 h 106"/>
                <a:gd name="T94" fmla="*/ 2 w 179"/>
                <a:gd name="T95" fmla="*/ 105 h 106"/>
                <a:gd name="T96" fmla="*/ 5 w 179"/>
                <a:gd name="T97" fmla="*/ 106 h 106"/>
                <a:gd name="T98" fmla="*/ 8 w 179"/>
                <a:gd name="T99" fmla="*/ 106 h 106"/>
                <a:gd name="T100" fmla="*/ 11 w 179"/>
                <a:gd name="T101" fmla="*/ 105 h 106"/>
                <a:gd name="T102" fmla="*/ 20 w 179"/>
                <a:gd name="T103" fmla="*/ 103 h 106"/>
                <a:gd name="T104" fmla="*/ 22 w 179"/>
                <a:gd name="T105" fmla="*/ 103 h 106"/>
                <a:gd name="T106" fmla="*/ 28 w 179"/>
                <a:gd name="T107" fmla="*/ 102 h 106"/>
                <a:gd name="T108" fmla="*/ 28 w 179"/>
                <a:gd name="T109" fmla="*/ 102 h 106"/>
                <a:gd name="T110" fmla="*/ 30 w 179"/>
                <a:gd name="T111" fmla="*/ 100 h 106"/>
                <a:gd name="T112" fmla="*/ 41 w 179"/>
                <a:gd name="T113" fmla="*/ 90 h 106"/>
                <a:gd name="T114" fmla="*/ 47 w 179"/>
                <a:gd name="T115" fmla="*/ 86 h 106"/>
                <a:gd name="T116" fmla="*/ 53 w 179"/>
                <a:gd name="T117" fmla="*/ 82 h 106"/>
                <a:gd name="T118" fmla="*/ 56 w 179"/>
                <a:gd name="T119" fmla="*/ 79 h 106"/>
                <a:gd name="T120" fmla="*/ 63 w 179"/>
                <a:gd name="T121" fmla="*/ 74 h 106"/>
                <a:gd name="T122" fmla="*/ 74 w 179"/>
                <a:gd name="T123" fmla="*/ 6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9" h="106">
                  <a:moveTo>
                    <a:pt x="74" y="66"/>
                  </a:moveTo>
                  <a:cubicBezTo>
                    <a:pt x="77" y="64"/>
                    <a:pt x="80" y="62"/>
                    <a:pt x="83" y="60"/>
                  </a:cubicBezTo>
                  <a:cubicBezTo>
                    <a:pt x="84" y="60"/>
                    <a:pt x="84" y="60"/>
                    <a:pt x="85" y="59"/>
                  </a:cubicBezTo>
                  <a:cubicBezTo>
                    <a:pt x="88" y="57"/>
                    <a:pt x="92" y="55"/>
                    <a:pt x="95" y="53"/>
                  </a:cubicBezTo>
                  <a:cubicBezTo>
                    <a:pt x="99" y="51"/>
                    <a:pt x="102" y="49"/>
                    <a:pt x="106" y="47"/>
                  </a:cubicBezTo>
                  <a:cubicBezTo>
                    <a:pt x="107" y="46"/>
                    <a:pt x="108" y="45"/>
                    <a:pt x="110" y="45"/>
                  </a:cubicBezTo>
                  <a:cubicBezTo>
                    <a:pt x="112" y="43"/>
                    <a:pt x="114" y="42"/>
                    <a:pt x="116" y="41"/>
                  </a:cubicBezTo>
                  <a:cubicBezTo>
                    <a:pt x="120" y="39"/>
                    <a:pt x="123" y="37"/>
                    <a:pt x="127" y="35"/>
                  </a:cubicBezTo>
                  <a:cubicBezTo>
                    <a:pt x="130" y="34"/>
                    <a:pt x="133" y="32"/>
                    <a:pt x="135" y="31"/>
                  </a:cubicBezTo>
                  <a:cubicBezTo>
                    <a:pt x="136" y="31"/>
                    <a:pt x="136" y="30"/>
                    <a:pt x="137" y="30"/>
                  </a:cubicBezTo>
                  <a:cubicBezTo>
                    <a:pt x="140" y="28"/>
                    <a:pt x="144" y="27"/>
                    <a:pt x="147" y="25"/>
                  </a:cubicBezTo>
                  <a:cubicBezTo>
                    <a:pt x="149" y="24"/>
                    <a:pt x="151" y="23"/>
                    <a:pt x="153" y="22"/>
                  </a:cubicBezTo>
                  <a:cubicBezTo>
                    <a:pt x="155" y="21"/>
                    <a:pt x="156" y="21"/>
                    <a:pt x="157" y="20"/>
                  </a:cubicBezTo>
                  <a:cubicBezTo>
                    <a:pt x="159" y="20"/>
                    <a:pt x="160" y="19"/>
                    <a:pt x="161" y="18"/>
                  </a:cubicBezTo>
                  <a:cubicBezTo>
                    <a:pt x="163" y="17"/>
                    <a:pt x="165" y="16"/>
                    <a:pt x="168" y="15"/>
                  </a:cubicBezTo>
                  <a:cubicBezTo>
                    <a:pt x="171" y="14"/>
                    <a:pt x="174" y="12"/>
                    <a:pt x="178" y="11"/>
                  </a:cubicBezTo>
                  <a:cubicBezTo>
                    <a:pt x="178" y="11"/>
                    <a:pt x="179" y="10"/>
                    <a:pt x="179" y="10"/>
                  </a:cubicBezTo>
                  <a:cubicBezTo>
                    <a:pt x="179" y="10"/>
                    <a:pt x="178" y="9"/>
                    <a:pt x="178" y="9"/>
                  </a:cubicBezTo>
                  <a:cubicBezTo>
                    <a:pt x="176" y="7"/>
                    <a:pt x="177" y="8"/>
                    <a:pt x="173" y="5"/>
                  </a:cubicBezTo>
                  <a:cubicBezTo>
                    <a:pt x="172" y="5"/>
                    <a:pt x="171" y="4"/>
                    <a:pt x="170" y="4"/>
                  </a:cubicBezTo>
                  <a:cubicBezTo>
                    <a:pt x="169" y="3"/>
                    <a:pt x="167" y="2"/>
                    <a:pt x="165" y="1"/>
                  </a:cubicBezTo>
                  <a:cubicBezTo>
                    <a:pt x="164" y="1"/>
                    <a:pt x="163" y="1"/>
                    <a:pt x="162" y="0"/>
                  </a:cubicBezTo>
                  <a:cubicBezTo>
                    <a:pt x="162" y="0"/>
                    <a:pt x="161" y="0"/>
                    <a:pt x="161" y="0"/>
                  </a:cubicBezTo>
                  <a:cubicBezTo>
                    <a:pt x="158" y="1"/>
                    <a:pt x="155" y="2"/>
                    <a:pt x="152" y="3"/>
                  </a:cubicBezTo>
                  <a:cubicBezTo>
                    <a:pt x="150" y="4"/>
                    <a:pt x="148" y="5"/>
                    <a:pt x="146" y="6"/>
                  </a:cubicBezTo>
                  <a:cubicBezTo>
                    <a:pt x="145" y="7"/>
                    <a:pt x="143" y="8"/>
                    <a:pt x="142" y="8"/>
                  </a:cubicBezTo>
                  <a:cubicBezTo>
                    <a:pt x="142" y="8"/>
                    <a:pt x="141" y="9"/>
                    <a:pt x="141" y="9"/>
                  </a:cubicBezTo>
                  <a:cubicBezTo>
                    <a:pt x="138" y="10"/>
                    <a:pt x="135" y="12"/>
                    <a:pt x="132" y="13"/>
                  </a:cubicBezTo>
                  <a:cubicBezTo>
                    <a:pt x="128" y="15"/>
                    <a:pt x="125" y="17"/>
                    <a:pt x="122" y="18"/>
                  </a:cubicBezTo>
                  <a:cubicBezTo>
                    <a:pt x="119" y="20"/>
                    <a:pt x="117" y="21"/>
                    <a:pt x="115" y="22"/>
                  </a:cubicBezTo>
                  <a:cubicBezTo>
                    <a:pt x="114" y="23"/>
                    <a:pt x="113" y="23"/>
                    <a:pt x="111" y="24"/>
                  </a:cubicBezTo>
                  <a:cubicBezTo>
                    <a:pt x="108" y="26"/>
                    <a:pt x="104" y="28"/>
                    <a:pt x="101" y="30"/>
                  </a:cubicBezTo>
                  <a:cubicBezTo>
                    <a:pt x="97" y="32"/>
                    <a:pt x="94" y="34"/>
                    <a:pt x="90" y="36"/>
                  </a:cubicBezTo>
                  <a:cubicBezTo>
                    <a:pt x="90" y="36"/>
                    <a:pt x="89" y="36"/>
                    <a:pt x="89" y="37"/>
                  </a:cubicBezTo>
                  <a:cubicBezTo>
                    <a:pt x="86" y="39"/>
                    <a:pt x="83" y="40"/>
                    <a:pt x="80" y="42"/>
                  </a:cubicBezTo>
                  <a:cubicBezTo>
                    <a:pt x="76" y="44"/>
                    <a:pt x="73" y="47"/>
                    <a:pt x="69" y="49"/>
                  </a:cubicBezTo>
                  <a:cubicBezTo>
                    <a:pt x="67" y="51"/>
                    <a:pt x="64" y="52"/>
                    <a:pt x="62" y="54"/>
                  </a:cubicBezTo>
                  <a:cubicBezTo>
                    <a:pt x="61" y="55"/>
                    <a:pt x="60" y="55"/>
                    <a:pt x="59" y="56"/>
                  </a:cubicBezTo>
                  <a:cubicBezTo>
                    <a:pt x="55" y="59"/>
                    <a:pt x="51" y="61"/>
                    <a:pt x="48" y="64"/>
                  </a:cubicBezTo>
                  <a:cubicBezTo>
                    <a:pt x="44" y="67"/>
                    <a:pt x="40" y="69"/>
                    <a:pt x="37" y="72"/>
                  </a:cubicBezTo>
                  <a:cubicBezTo>
                    <a:pt x="37" y="72"/>
                    <a:pt x="37" y="72"/>
                    <a:pt x="36" y="72"/>
                  </a:cubicBezTo>
                  <a:cubicBezTo>
                    <a:pt x="36" y="73"/>
                    <a:pt x="35" y="73"/>
                    <a:pt x="35" y="74"/>
                  </a:cubicBezTo>
                  <a:cubicBezTo>
                    <a:pt x="32" y="76"/>
                    <a:pt x="28" y="79"/>
                    <a:pt x="25" y="82"/>
                  </a:cubicBezTo>
                  <a:cubicBezTo>
                    <a:pt x="22" y="85"/>
                    <a:pt x="18" y="88"/>
                    <a:pt x="14" y="92"/>
                  </a:cubicBezTo>
                  <a:cubicBezTo>
                    <a:pt x="11" y="94"/>
                    <a:pt x="9" y="97"/>
                    <a:pt x="6" y="99"/>
                  </a:cubicBezTo>
                  <a:cubicBezTo>
                    <a:pt x="5" y="101"/>
                    <a:pt x="3" y="102"/>
                    <a:pt x="2" y="103"/>
                  </a:cubicBezTo>
                  <a:cubicBezTo>
                    <a:pt x="2" y="104"/>
                    <a:pt x="1" y="105"/>
                    <a:pt x="0" y="105"/>
                  </a:cubicBezTo>
                  <a:cubicBezTo>
                    <a:pt x="1" y="105"/>
                    <a:pt x="1" y="105"/>
                    <a:pt x="2" y="105"/>
                  </a:cubicBezTo>
                  <a:cubicBezTo>
                    <a:pt x="3" y="106"/>
                    <a:pt x="4" y="106"/>
                    <a:pt x="5" y="106"/>
                  </a:cubicBezTo>
                  <a:cubicBezTo>
                    <a:pt x="6" y="106"/>
                    <a:pt x="7" y="106"/>
                    <a:pt x="8" y="106"/>
                  </a:cubicBezTo>
                  <a:cubicBezTo>
                    <a:pt x="9" y="106"/>
                    <a:pt x="10" y="105"/>
                    <a:pt x="11" y="105"/>
                  </a:cubicBezTo>
                  <a:cubicBezTo>
                    <a:pt x="14" y="105"/>
                    <a:pt x="17" y="104"/>
                    <a:pt x="20" y="103"/>
                  </a:cubicBezTo>
                  <a:cubicBezTo>
                    <a:pt x="21" y="103"/>
                    <a:pt x="21" y="103"/>
                    <a:pt x="22" y="103"/>
                  </a:cubicBezTo>
                  <a:cubicBezTo>
                    <a:pt x="24" y="102"/>
                    <a:pt x="26" y="102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9" y="101"/>
                    <a:pt x="29" y="101"/>
                    <a:pt x="30" y="100"/>
                  </a:cubicBezTo>
                  <a:cubicBezTo>
                    <a:pt x="34" y="97"/>
                    <a:pt x="38" y="94"/>
                    <a:pt x="41" y="90"/>
                  </a:cubicBezTo>
                  <a:cubicBezTo>
                    <a:pt x="43" y="89"/>
                    <a:pt x="45" y="87"/>
                    <a:pt x="47" y="86"/>
                  </a:cubicBezTo>
                  <a:cubicBezTo>
                    <a:pt x="49" y="84"/>
                    <a:pt x="51" y="83"/>
                    <a:pt x="53" y="82"/>
                  </a:cubicBezTo>
                  <a:cubicBezTo>
                    <a:pt x="54" y="81"/>
                    <a:pt x="55" y="80"/>
                    <a:pt x="56" y="79"/>
                  </a:cubicBezTo>
                  <a:cubicBezTo>
                    <a:pt x="59" y="77"/>
                    <a:pt x="61" y="75"/>
                    <a:pt x="63" y="74"/>
                  </a:cubicBezTo>
                  <a:cubicBezTo>
                    <a:pt x="67" y="71"/>
                    <a:pt x="71" y="69"/>
                    <a:pt x="74" y="6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438150" y="1652588"/>
              <a:ext cx="257175" cy="38100"/>
            </a:xfrm>
            <a:custGeom>
              <a:avLst/>
              <a:gdLst>
                <a:gd name="T0" fmla="*/ 88 w 101"/>
                <a:gd name="T1" fmla="*/ 2 h 15"/>
                <a:gd name="T2" fmla="*/ 86 w 101"/>
                <a:gd name="T3" fmla="*/ 2 h 15"/>
                <a:gd name="T4" fmla="*/ 77 w 101"/>
                <a:gd name="T5" fmla="*/ 1 h 15"/>
                <a:gd name="T6" fmla="*/ 68 w 101"/>
                <a:gd name="T7" fmla="*/ 1 h 15"/>
                <a:gd name="T8" fmla="*/ 66 w 101"/>
                <a:gd name="T9" fmla="*/ 1 h 15"/>
                <a:gd name="T10" fmla="*/ 59 w 101"/>
                <a:gd name="T11" fmla="*/ 1 h 15"/>
                <a:gd name="T12" fmla="*/ 50 w 101"/>
                <a:gd name="T13" fmla="*/ 1 h 15"/>
                <a:gd name="T14" fmla="*/ 43 w 101"/>
                <a:gd name="T15" fmla="*/ 1 h 15"/>
                <a:gd name="T16" fmla="*/ 41 w 101"/>
                <a:gd name="T17" fmla="*/ 1 h 15"/>
                <a:gd name="T18" fmla="*/ 32 w 101"/>
                <a:gd name="T19" fmla="*/ 0 h 15"/>
                <a:gd name="T20" fmla="*/ 31 w 101"/>
                <a:gd name="T21" fmla="*/ 0 h 15"/>
                <a:gd name="T22" fmla="*/ 23 w 101"/>
                <a:gd name="T23" fmla="*/ 0 h 15"/>
                <a:gd name="T24" fmla="*/ 21 w 101"/>
                <a:gd name="T25" fmla="*/ 0 h 15"/>
                <a:gd name="T26" fmla="*/ 14 w 101"/>
                <a:gd name="T27" fmla="*/ 0 h 15"/>
                <a:gd name="T28" fmla="*/ 5 w 101"/>
                <a:gd name="T29" fmla="*/ 0 h 15"/>
                <a:gd name="T30" fmla="*/ 3 w 101"/>
                <a:gd name="T31" fmla="*/ 0 h 15"/>
                <a:gd name="T32" fmla="*/ 0 w 101"/>
                <a:gd name="T33" fmla="*/ 12 h 15"/>
                <a:gd name="T34" fmla="*/ 3 w 101"/>
                <a:gd name="T35" fmla="*/ 12 h 15"/>
                <a:gd name="T36" fmla="*/ 12 w 101"/>
                <a:gd name="T37" fmla="*/ 12 h 15"/>
                <a:gd name="T38" fmla="*/ 18 w 101"/>
                <a:gd name="T39" fmla="*/ 12 h 15"/>
                <a:gd name="T40" fmla="*/ 21 w 101"/>
                <a:gd name="T41" fmla="*/ 12 h 15"/>
                <a:gd name="T42" fmla="*/ 30 w 101"/>
                <a:gd name="T43" fmla="*/ 12 h 15"/>
                <a:gd name="T44" fmla="*/ 31 w 101"/>
                <a:gd name="T45" fmla="*/ 13 h 15"/>
                <a:gd name="T46" fmla="*/ 38 w 101"/>
                <a:gd name="T47" fmla="*/ 13 h 15"/>
                <a:gd name="T48" fmla="*/ 41 w 101"/>
                <a:gd name="T49" fmla="*/ 13 h 15"/>
                <a:gd name="T50" fmla="*/ 47 w 101"/>
                <a:gd name="T51" fmla="*/ 13 h 15"/>
                <a:gd name="T52" fmla="*/ 56 w 101"/>
                <a:gd name="T53" fmla="*/ 13 h 15"/>
                <a:gd name="T54" fmla="*/ 63 w 101"/>
                <a:gd name="T55" fmla="*/ 13 h 15"/>
                <a:gd name="T56" fmla="*/ 65 w 101"/>
                <a:gd name="T57" fmla="*/ 14 h 15"/>
                <a:gd name="T58" fmla="*/ 74 w 101"/>
                <a:gd name="T59" fmla="*/ 14 h 15"/>
                <a:gd name="T60" fmla="*/ 83 w 101"/>
                <a:gd name="T61" fmla="*/ 14 h 15"/>
                <a:gd name="T62" fmla="*/ 86 w 101"/>
                <a:gd name="T63" fmla="*/ 14 h 15"/>
                <a:gd name="T64" fmla="*/ 92 w 101"/>
                <a:gd name="T65" fmla="*/ 14 h 15"/>
                <a:gd name="T66" fmla="*/ 100 w 101"/>
                <a:gd name="T67" fmla="*/ 15 h 15"/>
                <a:gd name="T68" fmla="*/ 101 w 101"/>
                <a:gd name="T69" fmla="*/ 2 h 15"/>
                <a:gd name="T70" fmla="*/ 95 w 101"/>
                <a:gd name="T71" fmla="*/ 2 h 15"/>
                <a:gd name="T72" fmla="*/ 88 w 101"/>
                <a:gd name="T7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" h="15">
                  <a:moveTo>
                    <a:pt x="88" y="2"/>
                  </a:moveTo>
                  <a:cubicBezTo>
                    <a:pt x="88" y="2"/>
                    <a:pt x="87" y="2"/>
                    <a:pt x="86" y="2"/>
                  </a:cubicBezTo>
                  <a:cubicBezTo>
                    <a:pt x="83" y="2"/>
                    <a:pt x="80" y="2"/>
                    <a:pt x="77" y="1"/>
                  </a:cubicBezTo>
                  <a:cubicBezTo>
                    <a:pt x="74" y="1"/>
                    <a:pt x="71" y="1"/>
                    <a:pt x="68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4" y="1"/>
                    <a:pt x="62" y="1"/>
                    <a:pt x="59" y="1"/>
                  </a:cubicBezTo>
                  <a:cubicBezTo>
                    <a:pt x="56" y="1"/>
                    <a:pt x="53" y="1"/>
                    <a:pt x="50" y="1"/>
                  </a:cubicBezTo>
                  <a:cubicBezTo>
                    <a:pt x="48" y="1"/>
                    <a:pt x="46" y="1"/>
                    <a:pt x="43" y="1"/>
                  </a:cubicBezTo>
                  <a:cubicBezTo>
                    <a:pt x="43" y="1"/>
                    <a:pt x="42" y="1"/>
                    <a:pt x="41" y="1"/>
                  </a:cubicBezTo>
                  <a:cubicBezTo>
                    <a:pt x="38" y="0"/>
                    <a:pt x="35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  <a:cubicBezTo>
                    <a:pt x="28" y="0"/>
                    <a:pt x="26" y="0"/>
                    <a:pt x="23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0"/>
                    <a:pt x="8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6" y="12"/>
                    <a:pt x="9" y="12"/>
                    <a:pt x="12" y="12"/>
                  </a:cubicBezTo>
                  <a:cubicBezTo>
                    <a:pt x="14" y="12"/>
                    <a:pt x="16" y="12"/>
                    <a:pt x="18" y="12"/>
                  </a:cubicBezTo>
                  <a:cubicBezTo>
                    <a:pt x="19" y="12"/>
                    <a:pt x="20" y="12"/>
                    <a:pt x="21" y="12"/>
                  </a:cubicBezTo>
                  <a:cubicBezTo>
                    <a:pt x="24" y="12"/>
                    <a:pt x="26" y="12"/>
                    <a:pt x="30" y="12"/>
                  </a:cubicBezTo>
                  <a:cubicBezTo>
                    <a:pt x="30" y="12"/>
                    <a:pt x="30" y="12"/>
                    <a:pt x="31" y="13"/>
                  </a:cubicBezTo>
                  <a:cubicBezTo>
                    <a:pt x="33" y="13"/>
                    <a:pt x="36" y="13"/>
                    <a:pt x="38" y="13"/>
                  </a:cubicBezTo>
                  <a:cubicBezTo>
                    <a:pt x="39" y="13"/>
                    <a:pt x="40" y="13"/>
                    <a:pt x="41" y="13"/>
                  </a:cubicBezTo>
                  <a:cubicBezTo>
                    <a:pt x="43" y="13"/>
                    <a:pt x="45" y="13"/>
                    <a:pt x="47" y="13"/>
                  </a:cubicBezTo>
                  <a:cubicBezTo>
                    <a:pt x="50" y="13"/>
                    <a:pt x="53" y="13"/>
                    <a:pt x="56" y="13"/>
                  </a:cubicBezTo>
                  <a:cubicBezTo>
                    <a:pt x="59" y="13"/>
                    <a:pt x="61" y="13"/>
                    <a:pt x="63" y="13"/>
                  </a:cubicBezTo>
                  <a:cubicBezTo>
                    <a:pt x="64" y="13"/>
                    <a:pt x="65" y="13"/>
                    <a:pt x="65" y="14"/>
                  </a:cubicBezTo>
                  <a:cubicBezTo>
                    <a:pt x="68" y="14"/>
                    <a:pt x="71" y="14"/>
                    <a:pt x="74" y="14"/>
                  </a:cubicBezTo>
                  <a:cubicBezTo>
                    <a:pt x="77" y="14"/>
                    <a:pt x="80" y="14"/>
                    <a:pt x="83" y="14"/>
                  </a:cubicBezTo>
                  <a:cubicBezTo>
                    <a:pt x="84" y="14"/>
                    <a:pt x="85" y="14"/>
                    <a:pt x="86" y="14"/>
                  </a:cubicBezTo>
                  <a:cubicBezTo>
                    <a:pt x="88" y="14"/>
                    <a:pt x="90" y="14"/>
                    <a:pt x="92" y="14"/>
                  </a:cubicBezTo>
                  <a:cubicBezTo>
                    <a:pt x="95" y="14"/>
                    <a:pt x="98" y="15"/>
                    <a:pt x="100" y="15"/>
                  </a:cubicBezTo>
                  <a:cubicBezTo>
                    <a:pt x="100" y="10"/>
                    <a:pt x="101" y="6"/>
                    <a:pt x="101" y="2"/>
                  </a:cubicBezTo>
                  <a:cubicBezTo>
                    <a:pt x="99" y="2"/>
                    <a:pt x="97" y="2"/>
                    <a:pt x="95" y="2"/>
                  </a:cubicBezTo>
                  <a:cubicBezTo>
                    <a:pt x="93" y="2"/>
                    <a:pt x="91" y="2"/>
                    <a:pt x="88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809625" y="1663700"/>
              <a:ext cx="280988" cy="50800"/>
            </a:xfrm>
            <a:custGeom>
              <a:avLst/>
              <a:gdLst>
                <a:gd name="T0" fmla="*/ 101 w 111"/>
                <a:gd name="T1" fmla="*/ 6 h 20"/>
                <a:gd name="T2" fmla="*/ 99 w 111"/>
                <a:gd name="T3" fmla="*/ 6 h 20"/>
                <a:gd name="T4" fmla="*/ 92 w 111"/>
                <a:gd name="T5" fmla="*/ 6 h 20"/>
                <a:gd name="T6" fmla="*/ 83 w 111"/>
                <a:gd name="T7" fmla="*/ 5 h 20"/>
                <a:gd name="T8" fmla="*/ 77 w 111"/>
                <a:gd name="T9" fmla="*/ 5 h 20"/>
                <a:gd name="T10" fmla="*/ 74 w 111"/>
                <a:gd name="T11" fmla="*/ 5 h 20"/>
                <a:gd name="T12" fmla="*/ 65 w 111"/>
                <a:gd name="T13" fmla="*/ 4 h 20"/>
                <a:gd name="T14" fmla="*/ 56 w 111"/>
                <a:gd name="T15" fmla="*/ 4 h 20"/>
                <a:gd name="T16" fmla="*/ 54 w 111"/>
                <a:gd name="T17" fmla="*/ 3 h 20"/>
                <a:gd name="T18" fmla="*/ 47 w 111"/>
                <a:gd name="T19" fmla="*/ 3 h 20"/>
                <a:gd name="T20" fmla="*/ 39 w 111"/>
                <a:gd name="T21" fmla="*/ 2 h 20"/>
                <a:gd name="T22" fmla="*/ 32 w 111"/>
                <a:gd name="T23" fmla="*/ 2 h 20"/>
                <a:gd name="T24" fmla="*/ 30 w 111"/>
                <a:gd name="T25" fmla="*/ 2 h 20"/>
                <a:gd name="T26" fmla="*/ 21 w 111"/>
                <a:gd name="T27" fmla="*/ 1 h 20"/>
                <a:gd name="T28" fmla="*/ 12 w 111"/>
                <a:gd name="T29" fmla="*/ 1 h 20"/>
                <a:gd name="T30" fmla="*/ 10 w 111"/>
                <a:gd name="T31" fmla="*/ 0 h 20"/>
                <a:gd name="T32" fmla="*/ 3 w 111"/>
                <a:gd name="T33" fmla="*/ 0 h 20"/>
                <a:gd name="T34" fmla="*/ 3 w 111"/>
                <a:gd name="T35" fmla="*/ 0 h 20"/>
                <a:gd name="T36" fmla="*/ 1 w 111"/>
                <a:gd name="T37" fmla="*/ 0 h 20"/>
                <a:gd name="T38" fmla="*/ 0 w 111"/>
                <a:gd name="T39" fmla="*/ 13 h 20"/>
                <a:gd name="T40" fmla="*/ 0 w 111"/>
                <a:gd name="T41" fmla="*/ 13 h 20"/>
                <a:gd name="T42" fmla="*/ 2 w 111"/>
                <a:gd name="T43" fmla="*/ 13 h 20"/>
                <a:gd name="T44" fmla="*/ 7 w 111"/>
                <a:gd name="T45" fmla="*/ 13 h 20"/>
                <a:gd name="T46" fmla="*/ 9 w 111"/>
                <a:gd name="T47" fmla="*/ 13 h 20"/>
                <a:gd name="T48" fmla="*/ 18 w 111"/>
                <a:gd name="T49" fmla="*/ 14 h 20"/>
                <a:gd name="T50" fmla="*/ 27 w 111"/>
                <a:gd name="T51" fmla="*/ 14 h 20"/>
                <a:gd name="T52" fmla="*/ 29 w 111"/>
                <a:gd name="T53" fmla="*/ 15 h 20"/>
                <a:gd name="T54" fmla="*/ 36 w 111"/>
                <a:gd name="T55" fmla="*/ 15 h 20"/>
                <a:gd name="T56" fmla="*/ 44 w 111"/>
                <a:gd name="T57" fmla="*/ 16 h 20"/>
                <a:gd name="T58" fmla="*/ 51 w 111"/>
                <a:gd name="T59" fmla="*/ 16 h 20"/>
                <a:gd name="T60" fmla="*/ 53 w 111"/>
                <a:gd name="T61" fmla="*/ 16 h 20"/>
                <a:gd name="T62" fmla="*/ 62 w 111"/>
                <a:gd name="T63" fmla="*/ 17 h 20"/>
                <a:gd name="T64" fmla="*/ 71 w 111"/>
                <a:gd name="T65" fmla="*/ 17 h 20"/>
                <a:gd name="T66" fmla="*/ 74 w 111"/>
                <a:gd name="T67" fmla="*/ 18 h 20"/>
                <a:gd name="T68" fmla="*/ 80 w 111"/>
                <a:gd name="T69" fmla="*/ 18 h 20"/>
                <a:gd name="T70" fmla="*/ 89 w 111"/>
                <a:gd name="T71" fmla="*/ 19 h 20"/>
                <a:gd name="T72" fmla="*/ 96 w 111"/>
                <a:gd name="T73" fmla="*/ 19 h 20"/>
                <a:gd name="T74" fmla="*/ 98 w 111"/>
                <a:gd name="T75" fmla="*/ 19 h 20"/>
                <a:gd name="T76" fmla="*/ 107 w 111"/>
                <a:gd name="T77" fmla="*/ 20 h 20"/>
                <a:gd name="T78" fmla="*/ 111 w 111"/>
                <a:gd name="T79" fmla="*/ 20 h 20"/>
                <a:gd name="T80" fmla="*/ 111 w 111"/>
                <a:gd name="T81" fmla="*/ 7 h 20"/>
                <a:gd name="T82" fmla="*/ 110 w 111"/>
                <a:gd name="T83" fmla="*/ 7 h 20"/>
                <a:gd name="T84" fmla="*/ 101 w 111"/>
                <a:gd name="T8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20">
                  <a:moveTo>
                    <a:pt x="101" y="6"/>
                  </a:moveTo>
                  <a:cubicBezTo>
                    <a:pt x="100" y="6"/>
                    <a:pt x="100" y="6"/>
                    <a:pt x="99" y="6"/>
                  </a:cubicBezTo>
                  <a:cubicBezTo>
                    <a:pt x="97" y="6"/>
                    <a:pt x="94" y="6"/>
                    <a:pt x="92" y="6"/>
                  </a:cubicBezTo>
                  <a:cubicBezTo>
                    <a:pt x="89" y="6"/>
                    <a:pt x="86" y="5"/>
                    <a:pt x="83" y="5"/>
                  </a:cubicBezTo>
                  <a:cubicBezTo>
                    <a:pt x="81" y="5"/>
                    <a:pt x="79" y="5"/>
                    <a:pt x="77" y="5"/>
                  </a:cubicBezTo>
                  <a:cubicBezTo>
                    <a:pt x="76" y="5"/>
                    <a:pt x="75" y="5"/>
                    <a:pt x="74" y="5"/>
                  </a:cubicBezTo>
                  <a:cubicBezTo>
                    <a:pt x="71" y="5"/>
                    <a:pt x="68" y="4"/>
                    <a:pt x="65" y="4"/>
                  </a:cubicBezTo>
                  <a:cubicBezTo>
                    <a:pt x="62" y="4"/>
                    <a:pt x="59" y="4"/>
                    <a:pt x="56" y="4"/>
                  </a:cubicBezTo>
                  <a:cubicBezTo>
                    <a:pt x="56" y="4"/>
                    <a:pt x="55" y="4"/>
                    <a:pt x="54" y="3"/>
                  </a:cubicBezTo>
                  <a:cubicBezTo>
                    <a:pt x="52" y="3"/>
                    <a:pt x="50" y="3"/>
                    <a:pt x="47" y="3"/>
                  </a:cubicBezTo>
                  <a:cubicBezTo>
                    <a:pt x="44" y="3"/>
                    <a:pt x="42" y="3"/>
                    <a:pt x="39" y="2"/>
                  </a:cubicBezTo>
                  <a:cubicBezTo>
                    <a:pt x="36" y="2"/>
                    <a:pt x="34" y="2"/>
                    <a:pt x="32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27" y="2"/>
                    <a:pt x="24" y="1"/>
                    <a:pt x="21" y="1"/>
                  </a:cubicBezTo>
                  <a:cubicBezTo>
                    <a:pt x="18" y="1"/>
                    <a:pt x="15" y="1"/>
                    <a:pt x="12" y="1"/>
                  </a:cubicBezTo>
                  <a:cubicBezTo>
                    <a:pt x="11" y="1"/>
                    <a:pt x="10" y="1"/>
                    <a:pt x="10" y="0"/>
                  </a:cubicBezTo>
                  <a:cubicBezTo>
                    <a:pt x="8" y="0"/>
                    <a:pt x="5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4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4" y="13"/>
                    <a:pt x="5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2" y="13"/>
                    <a:pt x="15" y="14"/>
                    <a:pt x="18" y="14"/>
                  </a:cubicBezTo>
                  <a:cubicBezTo>
                    <a:pt x="21" y="14"/>
                    <a:pt x="24" y="14"/>
                    <a:pt x="27" y="14"/>
                  </a:cubicBezTo>
                  <a:cubicBezTo>
                    <a:pt x="27" y="15"/>
                    <a:pt x="28" y="15"/>
                    <a:pt x="29" y="15"/>
                  </a:cubicBezTo>
                  <a:cubicBezTo>
                    <a:pt x="31" y="15"/>
                    <a:pt x="33" y="15"/>
                    <a:pt x="36" y="15"/>
                  </a:cubicBezTo>
                  <a:cubicBezTo>
                    <a:pt x="39" y="15"/>
                    <a:pt x="42" y="16"/>
                    <a:pt x="44" y="16"/>
                  </a:cubicBezTo>
                  <a:cubicBezTo>
                    <a:pt x="47" y="16"/>
                    <a:pt x="49" y="16"/>
                    <a:pt x="51" y="16"/>
                  </a:cubicBezTo>
                  <a:cubicBezTo>
                    <a:pt x="52" y="16"/>
                    <a:pt x="53" y="16"/>
                    <a:pt x="53" y="16"/>
                  </a:cubicBezTo>
                  <a:cubicBezTo>
                    <a:pt x="56" y="17"/>
                    <a:pt x="59" y="17"/>
                    <a:pt x="62" y="17"/>
                  </a:cubicBezTo>
                  <a:cubicBezTo>
                    <a:pt x="65" y="17"/>
                    <a:pt x="68" y="17"/>
                    <a:pt x="71" y="17"/>
                  </a:cubicBezTo>
                  <a:cubicBezTo>
                    <a:pt x="72" y="18"/>
                    <a:pt x="73" y="18"/>
                    <a:pt x="74" y="18"/>
                  </a:cubicBezTo>
                  <a:cubicBezTo>
                    <a:pt x="76" y="18"/>
                    <a:pt x="78" y="18"/>
                    <a:pt x="80" y="18"/>
                  </a:cubicBezTo>
                  <a:cubicBezTo>
                    <a:pt x="83" y="18"/>
                    <a:pt x="86" y="18"/>
                    <a:pt x="89" y="19"/>
                  </a:cubicBezTo>
                  <a:cubicBezTo>
                    <a:pt x="91" y="19"/>
                    <a:pt x="94" y="19"/>
                    <a:pt x="96" y="19"/>
                  </a:cubicBezTo>
                  <a:cubicBezTo>
                    <a:pt x="97" y="19"/>
                    <a:pt x="97" y="19"/>
                    <a:pt x="98" y="19"/>
                  </a:cubicBezTo>
                  <a:cubicBezTo>
                    <a:pt x="101" y="19"/>
                    <a:pt x="104" y="20"/>
                    <a:pt x="107" y="20"/>
                  </a:cubicBezTo>
                  <a:cubicBezTo>
                    <a:pt x="108" y="20"/>
                    <a:pt x="109" y="20"/>
                    <a:pt x="111" y="20"/>
                  </a:cubicBezTo>
                  <a:cubicBezTo>
                    <a:pt x="111" y="16"/>
                    <a:pt x="111" y="11"/>
                    <a:pt x="111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07" y="7"/>
                    <a:pt x="104" y="6"/>
                    <a:pt x="10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827213" y="3049588"/>
              <a:ext cx="449263" cy="177800"/>
            </a:xfrm>
            <a:custGeom>
              <a:avLst/>
              <a:gdLst>
                <a:gd name="T0" fmla="*/ 5 w 177"/>
                <a:gd name="T1" fmla="*/ 70 h 70"/>
                <a:gd name="T2" fmla="*/ 7 w 177"/>
                <a:gd name="T3" fmla="*/ 69 h 70"/>
                <a:gd name="T4" fmla="*/ 8 w 177"/>
                <a:gd name="T5" fmla="*/ 69 h 70"/>
                <a:gd name="T6" fmla="*/ 18 w 177"/>
                <a:gd name="T7" fmla="*/ 66 h 70"/>
                <a:gd name="T8" fmla="*/ 28 w 177"/>
                <a:gd name="T9" fmla="*/ 63 h 70"/>
                <a:gd name="T10" fmla="*/ 31 w 177"/>
                <a:gd name="T11" fmla="*/ 61 h 70"/>
                <a:gd name="T12" fmla="*/ 37 w 177"/>
                <a:gd name="T13" fmla="*/ 59 h 70"/>
                <a:gd name="T14" fmla="*/ 47 w 177"/>
                <a:gd name="T15" fmla="*/ 56 h 70"/>
                <a:gd name="T16" fmla="*/ 56 w 177"/>
                <a:gd name="T17" fmla="*/ 53 h 70"/>
                <a:gd name="T18" fmla="*/ 57 w 177"/>
                <a:gd name="T19" fmla="*/ 53 h 70"/>
                <a:gd name="T20" fmla="*/ 67 w 177"/>
                <a:gd name="T21" fmla="*/ 50 h 70"/>
                <a:gd name="T22" fmla="*/ 76 w 177"/>
                <a:gd name="T23" fmla="*/ 47 h 70"/>
                <a:gd name="T24" fmla="*/ 80 w 177"/>
                <a:gd name="T25" fmla="*/ 46 h 70"/>
                <a:gd name="T26" fmla="*/ 86 w 177"/>
                <a:gd name="T27" fmla="*/ 44 h 70"/>
                <a:gd name="T28" fmla="*/ 96 w 177"/>
                <a:gd name="T29" fmla="*/ 41 h 70"/>
                <a:gd name="T30" fmla="*/ 105 w 177"/>
                <a:gd name="T31" fmla="*/ 38 h 70"/>
                <a:gd name="T32" fmla="*/ 106 w 177"/>
                <a:gd name="T33" fmla="*/ 38 h 70"/>
                <a:gd name="T34" fmla="*/ 116 w 177"/>
                <a:gd name="T35" fmla="*/ 35 h 70"/>
                <a:gd name="T36" fmla="*/ 125 w 177"/>
                <a:gd name="T37" fmla="*/ 32 h 70"/>
                <a:gd name="T38" fmla="*/ 129 w 177"/>
                <a:gd name="T39" fmla="*/ 30 h 70"/>
                <a:gd name="T40" fmla="*/ 130 w 177"/>
                <a:gd name="T41" fmla="*/ 30 h 70"/>
                <a:gd name="T42" fmla="*/ 135 w 177"/>
                <a:gd name="T43" fmla="*/ 29 h 70"/>
                <a:gd name="T44" fmla="*/ 145 w 177"/>
                <a:gd name="T45" fmla="*/ 25 h 70"/>
                <a:gd name="T46" fmla="*/ 154 w 177"/>
                <a:gd name="T47" fmla="*/ 23 h 70"/>
                <a:gd name="T48" fmla="*/ 155 w 177"/>
                <a:gd name="T49" fmla="*/ 22 h 70"/>
                <a:gd name="T50" fmla="*/ 164 w 177"/>
                <a:gd name="T51" fmla="*/ 19 h 70"/>
                <a:gd name="T52" fmla="*/ 174 w 177"/>
                <a:gd name="T53" fmla="*/ 16 h 70"/>
                <a:gd name="T54" fmla="*/ 177 w 177"/>
                <a:gd name="T55" fmla="*/ 15 h 70"/>
                <a:gd name="T56" fmla="*/ 175 w 177"/>
                <a:gd name="T57" fmla="*/ 11 h 70"/>
                <a:gd name="T58" fmla="*/ 170 w 177"/>
                <a:gd name="T59" fmla="*/ 0 h 70"/>
                <a:gd name="T60" fmla="*/ 169 w 177"/>
                <a:gd name="T61" fmla="*/ 0 h 70"/>
                <a:gd name="T62" fmla="*/ 159 w 177"/>
                <a:gd name="T63" fmla="*/ 3 h 70"/>
                <a:gd name="T64" fmla="*/ 158 w 177"/>
                <a:gd name="T65" fmla="*/ 3 h 70"/>
                <a:gd name="T66" fmla="*/ 149 w 177"/>
                <a:gd name="T67" fmla="*/ 6 h 70"/>
                <a:gd name="T68" fmla="*/ 140 w 177"/>
                <a:gd name="T69" fmla="*/ 9 h 70"/>
                <a:gd name="T70" fmla="*/ 134 w 177"/>
                <a:gd name="T71" fmla="*/ 11 h 70"/>
                <a:gd name="T72" fmla="*/ 130 w 177"/>
                <a:gd name="T73" fmla="*/ 12 h 70"/>
                <a:gd name="T74" fmla="*/ 125 w 177"/>
                <a:gd name="T75" fmla="*/ 14 h 70"/>
                <a:gd name="T76" fmla="*/ 120 w 177"/>
                <a:gd name="T77" fmla="*/ 15 h 70"/>
                <a:gd name="T78" fmla="*/ 110 w 177"/>
                <a:gd name="T79" fmla="*/ 18 h 70"/>
                <a:gd name="T80" fmla="*/ 109 w 177"/>
                <a:gd name="T81" fmla="*/ 19 h 70"/>
                <a:gd name="T82" fmla="*/ 101 w 177"/>
                <a:gd name="T83" fmla="*/ 21 h 70"/>
                <a:gd name="T84" fmla="*/ 91 w 177"/>
                <a:gd name="T85" fmla="*/ 24 h 70"/>
                <a:gd name="T86" fmla="*/ 85 w 177"/>
                <a:gd name="T87" fmla="*/ 26 h 70"/>
                <a:gd name="T88" fmla="*/ 81 w 177"/>
                <a:gd name="T89" fmla="*/ 28 h 70"/>
                <a:gd name="T90" fmla="*/ 71 w 177"/>
                <a:gd name="T91" fmla="*/ 31 h 70"/>
                <a:gd name="T92" fmla="*/ 62 w 177"/>
                <a:gd name="T93" fmla="*/ 34 h 70"/>
                <a:gd name="T94" fmla="*/ 60 w 177"/>
                <a:gd name="T95" fmla="*/ 34 h 70"/>
                <a:gd name="T96" fmla="*/ 52 w 177"/>
                <a:gd name="T97" fmla="*/ 37 h 70"/>
                <a:gd name="T98" fmla="*/ 42 w 177"/>
                <a:gd name="T99" fmla="*/ 40 h 70"/>
                <a:gd name="T100" fmla="*/ 36 w 177"/>
                <a:gd name="T101" fmla="*/ 42 h 70"/>
                <a:gd name="T102" fmla="*/ 32 w 177"/>
                <a:gd name="T103" fmla="*/ 43 h 70"/>
                <a:gd name="T104" fmla="*/ 22 w 177"/>
                <a:gd name="T105" fmla="*/ 46 h 70"/>
                <a:gd name="T106" fmla="*/ 13 w 177"/>
                <a:gd name="T107" fmla="*/ 50 h 70"/>
                <a:gd name="T108" fmla="*/ 11 w 177"/>
                <a:gd name="T109" fmla="*/ 50 h 70"/>
                <a:gd name="T110" fmla="*/ 3 w 177"/>
                <a:gd name="T111" fmla="*/ 53 h 70"/>
                <a:gd name="T112" fmla="*/ 0 w 177"/>
                <a:gd name="T113" fmla="*/ 54 h 70"/>
                <a:gd name="T114" fmla="*/ 2 w 177"/>
                <a:gd name="T115" fmla="*/ 58 h 70"/>
                <a:gd name="T116" fmla="*/ 5 w 177"/>
                <a:gd name="T1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7" h="70">
                  <a:moveTo>
                    <a:pt x="5" y="70"/>
                  </a:moveTo>
                  <a:cubicBezTo>
                    <a:pt x="6" y="70"/>
                    <a:pt x="6" y="70"/>
                    <a:pt x="7" y="69"/>
                  </a:cubicBezTo>
                  <a:cubicBezTo>
                    <a:pt x="7" y="69"/>
                    <a:pt x="8" y="69"/>
                    <a:pt x="8" y="69"/>
                  </a:cubicBezTo>
                  <a:cubicBezTo>
                    <a:pt x="11" y="68"/>
                    <a:pt x="15" y="67"/>
                    <a:pt x="18" y="66"/>
                  </a:cubicBezTo>
                  <a:cubicBezTo>
                    <a:pt x="21" y="65"/>
                    <a:pt x="24" y="64"/>
                    <a:pt x="28" y="63"/>
                  </a:cubicBezTo>
                  <a:cubicBezTo>
                    <a:pt x="29" y="62"/>
                    <a:pt x="30" y="62"/>
                    <a:pt x="31" y="61"/>
                  </a:cubicBezTo>
                  <a:cubicBezTo>
                    <a:pt x="33" y="61"/>
                    <a:pt x="35" y="60"/>
                    <a:pt x="37" y="59"/>
                  </a:cubicBezTo>
                  <a:cubicBezTo>
                    <a:pt x="41" y="58"/>
                    <a:pt x="44" y="57"/>
                    <a:pt x="47" y="56"/>
                  </a:cubicBezTo>
                  <a:cubicBezTo>
                    <a:pt x="50" y="55"/>
                    <a:pt x="53" y="54"/>
                    <a:pt x="56" y="53"/>
                  </a:cubicBezTo>
                  <a:cubicBezTo>
                    <a:pt x="56" y="53"/>
                    <a:pt x="57" y="53"/>
                    <a:pt x="57" y="53"/>
                  </a:cubicBezTo>
                  <a:cubicBezTo>
                    <a:pt x="60" y="52"/>
                    <a:pt x="63" y="51"/>
                    <a:pt x="67" y="50"/>
                  </a:cubicBezTo>
                  <a:cubicBezTo>
                    <a:pt x="70" y="49"/>
                    <a:pt x="73" y="48"/>
                    <a:pt x="76" y="47"/>
                  </a:cubicBezTo>
                  <a:cubicBezTo>
                    <a:pt x="78" y="46"/>
                    <a:pt x="79" y="46"/>
                    <a:pt x="80" y="46"/>
                  </a:cubicBezTo>
                  <a:cubicBezTo>
                    <a:pt x="82" y="45"/>
                    <a:pt x="84" y="44"/>
                    <a:pt x="86" y="44"/>
                  </a:cubicBezTo>
                  <a:cubicBezTo>
                    <a:pt x="89" y="43"/>
                    <a:pt x="93" y="42"/>
                    <a:pt x="96" y="41"/>
                  </a:cubicBezTo>
                  <a:cubicBezTo>
                    <a:pt x="99" y="40"/>
                    <a:pt x="102" y="39"/>
                    <a:pt x="105" y="38"/>
                  </a:cubicBezTo>
                  <a:cubicBezTo>
                    <a:pt x="105" y="38"/>
                    <a:pt x="105" y="38"/>
                    <a:pt x="106" y="38"/>
                  </a:cubicBezTo>
                  <a:cubicBezTo>
                    <a:pt x="109" y="37"/>
                    <a:pt x="112" y="36"/>
                    <a:pt x="116" y="35"/>
                  </a:cubicBezTo>
                  <a:cubicBezTo>
                    <a:pt x="119" y="34"/>
                    <a:pt x="122" y="33"/>
                    <a:pt x="125" y="32"/>
                  </a:cubicBezTo>
                  <a:cubicBezTo>
                    <a:pt x="127" y="31"/>
                    <a:pt x="128" y="31"/>
                    <a:pt x="129" y="30"/>
                  </a:cubicBezTo>
                  <a:cubicBezTo>
                    <a:pt x="129" y="30"/>
                    <a:pt x="130" y="30"/>
                    <a:pt x="130" y="30"/>
                  </a:cubicBezTo>
                  <a:cubicBezTo>
                    <a:pt x="131" y="30"/>
                    <a:pt x="133" y="29"/>
                    <a:pt x="135" y="29"/>
                  </a:cubicBezTo>
                  <a:cubicBezTo>
                    <a:pt x="138" y="28"/>
                    <a:pt x="142" y="26"/>
                    <a:pt x="145" y="25"/>
                  </a:cubicBezTo>
                  <a:cubicBezTo>
                    <a:pt x="148" y="25"/>
                    <a:pt x="151" y="24"/>
                    <a:pt x="154" y="23"/>
                  </a:cubicBezTo>
                  <a:cubicBezTo>
                    <a:pt x="154" y="23"/>
                    <a:pt x="154" y="22"/>
                    <a:pt x="155" y="22"/>
                  </a:cubicBezTo>
                  <a:cubicBezTo>
                    <a:pt x="158" y="21"/>
                    <a:pt x="161" y="20"/>
                    <a:pt x="164" y="19"/>
                  </a:cubicBezTo>
                  <a:cubicBezTo>
                    <a:pt x="168" y="18"/>
                    <a:pt x="171" y="17"/>
                    <a:pt x="174" y="16"/>
                  </a:cubicBezTo>
                  <a:cubicBezTo>
                    <a:pt x="175" y="16"/>
                    <a:pt x="176" y="15"/>
                    <a:pt x="177" y="15"/>
                  </a:cubicBezTo>
                  <a:cubicBezTo>
                    <a:pt x="177" y="14"/>
                    <a:pt x="176" y="12"/>
                    <a:pt x="175" y="11"/>
                  </a:cubicBezTo>
                  <a:cubicBezTo>
                    <a:pt x="174" y="7"/>
                    <a:pt x="172" y="3"/>
                    <a:pt x="170" y="0"/>
                  </a:cubicBezTo>
                  <a:cubicBezTo>
                    <a:pt x="170" y="0"/>
                    <a:pt x="169" y="0"/>
                    <a:pt x="169" y="0"/>
                  </a:cubicBezTo>
                  <a:cubicBezTo>
                    <a:pt x="166" y="1"/>
                    <a:pt x="162" y="2"/>
                    <a:pt x="159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155" y="4"/>
                    <a:pt x="152" y="5"/>
                    <a:pt x="149" y="6"/>
                  </a:cubicBezTo>
                  <a:cubicBezTo>
                    <a:pt x="146" y="7"/>
                    <a:pt x="143" y="8"/>
                    <a:pt x="140" y="9"/>
                  </a:cubicBezTo>
                  <a:cubicBezTo>
                    <a:pt x="138" y="10"/>
                    <a:pt x="136" y="11"/>
                    <a:pt x="134" y="11"/>
                  </a:cubicBezTo>
                  <a:cubicBezTo>
                    <a:pt x="132" y="12"/>
                    <a:pt x="131" y="12"/>
                    <a:pt x="130" y="12"/>
                  </a:cubicBezTo>
                  <a:cubicBezTo>
                    <a:pt x="128" y="13"/>
                    <a:pt x="126" y="13"/>
                    <a:pt x="125" y="14"/>
                  </a:cubicBezTo>
                  <a:cubicBezTo>
                    <a:pt x="123" y="14"/>
                    <a:pt x="122" y="15"/>
                    <a:pt x="120" y="15"/>
                  </a:cubicBezTo>
                  <a:cubicBezTo>
                    <a:pt x="117" y="16"/>
                    <a:pt x="114" y="17"/>
                    <a:pt x="110" y="18"/>
                  </a:cubicBezTo>
                  <a:cubicBezTo>
                    <a:pt x="110" y="19"/>
                    <a:pt x="110" y="19"/>
                    <a:pt x="109" y="19"/>
                  </a:cubicBezTo>
                  <a:cubicBezTo>
                    <a:pt x="106" y="20"/>
                    <a:pt x="103" y="21"/>
                    <a:pt x="101" y="21"/>
                  </a:cubicBezTo>
                  <a:cubicBezTo>
                    <a:pt x="97" y="22"/>
                    <a:pt x="94" y="23"/>
                    <a:pt x="91" y="24"/>
                  </a:cubicBezTo>
                  <a:cubicBezTo>
                    <a:pt x="89" y="25"/>
                    <a:pt x="87" y="26"/>
                    <a:pt x="85" y="26"/>
                  </a:cubicBezTo>
                  <a:cubicBezTo>
                    <a:pt x="84" y="27"/>
                    <a:pt x="82" y="27"/>
                    <a:pt x="81" y="28"/>
                  </a:cubicBezTo>
                  <a:cubicBezTo>
                    <a:pt x="78" y="29"/>
                    <a:pt x="75" y="30"/>
                    <a:pt x="71" y="31"/>
                  </a:cubicBezTo>
                  <a:cubicBezTo>
                    <a:pt x="68" y="32"/>
                    <a:pt x="65" y="33"/>
                    <a:pt x="62" y="34"/>
                  </a:cubicBezTo>
                  <a:cubicBezTo>
                    <a:pt x="61" y="34"/>
                    <a:pt x="61" y="34"/>
                    <a:pt x="60" y="34"/>
                  </a:cubicBezTo>
                  <a:cubicBezTo>
                    <a:pt x="58" y="35"/>
                    <a:pt x="55" y="36"/>
                    <a:pt x="52" y="37"/>
                  </a:cubicBezTo>
                  <a:cubicBezTo>
                    <a:pt x="48" y="38"/>
                    <a:pt x="45" y="39"/>
                    <a:pt x="42" y="40"/>
                  </a:cubicBezTo>
                  <a:cubicBezTo>
                    <a:pt x="40" y="41"/>
                    <a:pt x="38" y="41"/>
                    <a:pt x="36" y="42"/>
                  </a:cubicBezTo>
                  <a:cubicBezTo>
                    <a:pt x="35" y="42"/>
                    <a:pt x="33" y="43"/>
                    <a:pt x="32" y="43"/>
                  </a:cubicBezTo>
                  <a:cubicBezTo>
                    <a:pt x="29" y="44"/>
                    <a:pt x="26" y="45"/>
                    <a:pt x="22" y="46"/>
                  </a:cubicBezTo>
                  <a:cubicBezTo>
                    <a:pt x="19" y="47"/>
                    <a:pt x="16" y="48"/>
                    <a:pt x="13" y="50"/>
                  </a:cubicBezTo>
                  <a:cubicBezTo>
                    <a:pt x="12" y="50"/>
                    <a:pt x="12" y="50"/>
                    <a:pt x="11" y="50"/>
                  </a:cubicBezTo>
                  <a:cubicBezTo>
                    <a:pt x="9" y="51"/>
                    <a:pt x="6" y="52"/>
                    <a:pt x="3" y="53"/>
                  </a:cubicBezTo>
                  <a:cubicBezTo>
                    <a:pt x="2" y="53"/>
                    <a:pt x="1" y="53"/>
                    <a:pt x="0" y="54"/>
                  </a:cubicBezTo>
                  <a:cubicBezTo>
                    <a:pt x="0" y="55"/>
                    <a:pt x="1" y="57"/>
                    <a:pt x="2" y="58"/>
                  </a:cubicBezTo>
                  <a:cubicBezTo>
                    <a:pt x="3" y="62"/>
                    <a:pt x="4" y="66"/>
                    <a:pt x="5" y="7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277938" y="4346575"/>
              <a:ext cx="503238" cy="238125"/>
            </a:xfrm>
            <a:custGeom>
              <a:avLst/>
              <a:gdLst>
                <a:gd name="T0" fmla="*/ 189 w 198"/>
                <a:gd name="T1" fmla="*/ 75 h 94"/>
                <a:gd name="T2" fmla="*/ 175 w 198"/>
                <a:gd name="T3" fmla="*/ 70 h 94"/>
                <a:gd name="T4" fmla="*/ 167 w 198"/>
                <a:gd name="T5" fmla="*/ 67 h 94"/>
                <a:gd name="T6" fmla="*/ 159 w 198"/>
                <a:gd name="T7" fmla="*/ 64 h 94"/>
                <a:gd name="T8" fmla="*/ 149 w 198"/>
                <a:gd name="T9" fmla="*/ 61 h 94"/>
                <a:gd name="T10" fmla="*/ 134 w 198"/>
                <a:gd name="T11" fmla="*/ 55 h 94"/>
                <a:gd name="T12" fmla="*/ 125 w 198"/>
                <a:gd name="T13" fmla="*/ 52 h 94"/>
                <a:gd name="T14" fmla="*/ 109 w 198"/>
                <a:gd name="T15" fmla="*/ 45 h 94"/>
                <a:gd name="T16" fmla="*/ 101 w 198"/>
                <a:gd name="T17" fmla="*/ 42 h 94"/>
                <a:gd name="T18" fmla="*/ 87 w 198"/>
                <a:gd name="T19" fmla="*/ 37 h 94"/>
                <a:gd name="T20" fmla="*/ 76 w 198"/>
                <a:gd name="T21" fmla="*/ 32 h 94"/>
                <a:gd name="T22" fmla="*/ 68 w 198"/>
                <a:gd name="T23" fmla="*/ 29 h 94"/>
                <a:gd name="T24" fmla="*/ 59 w 198"/>
                <a:gd name="T25" fmla="*/ 25 h 94"/>
                <a:gd name="T26" fmla="*/ 46 w 198"/>
                <a:gd name="T27" fmla="*/ 19 h 94"/>
                <a:gd name="T28" fmla="*/ 35 w 198"/>
                <a:gd name="T29" fmla="*/ 13 h 94"/>
                <a:gd name="T30" fmla="*/ 26 w 198"/>
                <a:gd name="T31" fmla="*/ 9 h 94"/>
                <a:gd name="T32" fmla="*/ 11 w 198"/>
                <a:gd name="T33" fmla="*/ 1 h 94"/>
                <a:gd name="T34" fmla="*/ 3 w 198"/>
                <a:gd name="T35" fmla="*/ 10 h 94"/>
                <a:gd name="T36" fmla="*/ 2 w 198"/>
                <a:gd name="T37" fmla="*/ 14 h 94"/>
                <a:gd name="T38" fmla="*/ 15 w 198"/>
                <a:gd name="T39" fmla="*/ 21 h 94"/>
                <a:gd name="T40" fmla="*/ 23 w 198"/>
                <a:gd name="T41" fmla="*/ 26 h 94"/>
                <a:gd name="T42" fmla="*/ 39 w 198"/>
                <a:gd name="T43" fmla="*/ 34 h 94"/>
                <a:gd name="T44" fmla="*/ 47 w 198"/>
                <a:gd name="T45" fmla="*/ 37 h 94"/>
                <a:gd name="T46" fmla="*/ 62 w 198"/>
                <a:gd name="T47" fmla="*/ 44 h 94"/>
                <a:gd name="T48" fmla="*/ 64 w 198"/>
                <a:gd name="T49" fmla="*/ 45 h 94"/>
                <a:gd name="T50" fmla="*/ 80 w 198"/>
                <a:gd name="T51" fmla="*/ 51 h 94"/>
                <a:gd name="T52" fmla="*/ 89 w 198"/>
                <a:gd name="T53" fmla="*/ 55 h 94"/>
                <a:gd name="T54" fmla="*/ 104 w 198"/>
                <a:gd name="T55" fmla="*/ 61 h 94"/>
                <a:gd name="T56" fmla="*/ 113 w 198"/>
                <a:gd name="T57" fmla="*/ 64 h 94"/>
                <a:gd name="T58" fmla="*/ 125 w 198"/>
                <a:gd name="T59" fmla="*/ 69 h 94"/>
                <a:gd name="T60" fmla="*/ 138 w 198"/>
                <a:gd name="T61" fmla="*/ 74 h 94"/>
                <a:gd name="T62" fmla="*/ 147 w 198"/>
                <a:gd name="T63" fmla="*/ 77 h 94"/>
                <a:gd name="T64" fmla="*/ 158 w 198"/>
                <a:gd name="T65" fmla="*/ 81 h 94"/>
                <a:gd name="T66" fmla="*/ 167 w 198"/>
                <a:gd name="T67" fmla="*/ 84 h 94"/>
                <a:gd name="T68" fmla="*/ 180 w 198"/>
                <a:gd name="T69" fmla="*/ 89 h 94"/>
                <a:gd name="T70" fmla="*/ 187 w 198"/>
                <a:gd name="T71" fmla="*/ 92 h 94"/>
                <a:gd name="T72" fmla="*/ 192 w 198"/>
                <a:gd name="T73" fmla="*/ 94 h 94"/>
                <a:gd name="T74" fmla="*/ 192 w 198"/>
                <a:gd name="T75" fmla="*/ 7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8" h="94">
                  <a:moveTo>
                    <a:pt x="191" y="76"/>
                  </a:moveTo>
                  <a:cubicBezTo>
                    <a:pt x="190" y="76"/>
                    <a:pt x="190" y="76"/>
                    <a:pt x="189" y="75"/>
                  </a:cubicBezTo>
                  <a:cubicBezTo>
                    <a:pt x="188" y="75"/>
                    <a:pt x="186" y="74"/>
                    <a:pt x="184" y="73"/>
                  </a:cubicBezTo>
                  <a:cubicBezTo>
                    <a:pt x="181" y="72"/>
                    <a:pt x="178" y="71"/>
                    <a:pt x="175" y="70"/>
                  </a:cubicBezTo>
                  <a:cubicBezTo>
                    <a:pt x="174" y="70"/>
                    <a:pt x="172" y="69"/>
                    <a:pt x="170" y="68"/>
                  </a:cubicBezTo>
                  <a:cubicBezTo>
                    <a:pt x="169" y="68"/>
                    <a:pt x="168" y="67"/>
                    <a:pt x="167" y="67"/>
                  </a:cubicBezTo>
                  <a:cubicBezTo>
                    <a:pt x="166" y="67"/>
                    <a:pt x="165" y="66"/>
                    <a:pt x="164" y="66"/>
                  </a:cubicBezTo>
                  <a:cubicBezTo>
                    <a:pt x="162" y="65"/>
                    <a:pt x="160" y="65"/>
                    <a:pt x="159" y="64"/>
                  </a:cubicBezTo>
                  <a:cubicBezTo>
                    <a:pt x="156" y="63"/>
                    <a:pt x="153" y="62"/>
                    <a:pt x="150" y="61"/>
                  </a:cubicBezTo>
                  <a:cubicBezTo>
                    <a:pt x="150" y="61"/>
                    <a:pt x="150" y="61"/>
                    <a:pt x="149" y="61"/>
                  </a:cubicBezTo>
                  <a:cubicBezTo>
                    <a:pt x="147" y="60"/>
                    <a:pt x="145" y="59"/>
                    <a:pt x="142" y="58"/>
                  </a:cubicBezTo>
                  <a:cubicBezTo>
                    <a:pt x="139" y="57"/>
                    <a:pt x="137" y="56"/>
                    <a:pt x="134" y="55"/>
                  </a:cubicBezTo>
                  <a:cubicBezTo>
                    <a:pt x="132" y="54"/>
                    <a:pt x="130" y="53"/>
                    <a:pt x="129" y="53"/>
                  </a:cubicBezTo>
                  <a:cubicBezTo>
                    <a:pt x="128" y="52"/>
                    <a:pt x="127" y="52"/>
                    <a:pt x="125" y="52"/>
                  </a:cubicBezTo>
                  <a:cubicBezTo>
                    <a:pt x="123" y="51"/>
                    <a:pt x="120" y="50"/>
                    <a:pt x="117" y="49"/>
                  </a:cubicBezTo>
                  <a:cubicBezTo>
                    <a:pt x="114" y="47"/>
                    <a:pt x="112" y="46"/>
                    <a:pt x="109" y="45"/>
                  </a:cubicBezTo>
                  <a:cubicBezTo>
                    <a:pt x="109" y="45"/>
                    <a:pt x="108" y="45"/>
                    <a:pt x="108" y="45"/>
                  </a:cubicBezTo>
                  <a:cubicBezTo>
                    <a:pt x="105" y="44"/>
                    <a:pt x="103" y="43"/>
                    <a:pt x="101" y="42"/>
                  </a:cubicBezTo>
                  <a:cubicBezTo>
                    <a:pt x="98" y="41"/>
                    <a:pt x="95" y="40"/>
                    <a:pt x="92" y="39"/>
                  </a:cubicBezTo>
                  <a:cubicBezTo>
                    <a:pt x="91" y="38"/>
                    <a:pt x="89" y="37"/>
                    <a:pt x="87" y="37"/>
                  </a:cubicBezTo>
                  <a:cubicBezTo>
                    <a:pt x="86" y="36"/>
                    <a:pt x="85" y="36"/>
                    <a:pt x="84" y="35"/>
                  </a:cubicBezTo>
                  <a:cubicBezTo>
                    <a:pt x="81" y="34"/>
                    <a:pt x="79" y="33"/>
                    <a:pt x="76" y="32"/>
                  </a:cubicBezTo>
                  <a:cubicBezTo>
                    <a:pt x="73" y="31"/>
                    <a:pt x="71" y="30"/>
                    <a:pt x="69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4" y="27"/>
                    <a:pt x="62" y="26"/>
                    <a:pt x="59" y="25"/>
                  </a:cubicBezTo>
                  <a:cubicBezTo>
                    <a:pt x="57" y="24"/>
                    <a:pt x="54" y="22"/>
                    <a:pt x="51" y="21"/>
                  </a:cubicBezTo>
                  <a:cubicBezTo>
                    <a:pt x="50" y="20"/>
                    <a:pt x="48" y="20"/>
                    <a:pt x="46" y="19"/>
                  </a:cubicBezTo>
                  <a:cubicBezTo>
                    <a:pt x="45" y="18"/>
                    <a:pt x="44" y="18"/>
                    <a:pt x="43" y="17"/>
                  </a:cubicBezTo>
                  <a:cubicBezTo>
                    <a:pt x="41" y="16"/>
                    <a:pt x="38" y="15"/>
                    <a:pt x="35" y="13"/>
                  </a:cubicBezTo>
                  <a:cubicBezTo>
                    <a:pt x="32" y="12"/>
                    <a:pt x="30" y="11"/>
                    <a:pt x="27" y="9"/>
                  </a:cubicBezTo>
                  <a:cubicBezTo>
                    <a:pt x="27" y="9"/>
                    <a:pt x="26" y="9"/>
                    <a:pt x="26" y="9"/>
                  </a:cubicBezTo>
                  <a:cubicBezTo>
                    <a:pt x="24" y="8"/>
                    <a:pt x="21" y="6"/>
                    <a:pt x="19" y="5"/>
                  </a:cubicBezTo>
                  <a:cubicBezTo>
                    <a:pt x="16" y="4"/>
                    <a:pt x="14" y="2"/>
                    <a:pt x="11" y="1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8" y="3"/>
                    <a:pt x="5" y="6"/>
                    <a:pt x="3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4" y="15"/>
                    <a:pt x="5" y="16"/>
                    <a:pt x="7" y="17"/>
                  </a:cubicBezTo>
                  <a:cubicBezTo>
                    <a:pt x="10" y="19"/>
                    <a:pt x="12" y="20"/>
                    <a:pt x="15" y="21"/>
                  </a:cubicBezTo>
                  <a:cubicBezTo>
                    <a:pt x="17" y="23"/>
                    <a:pt x="20" y="24"/>
                    <a:pt x="22" y="25"/>
                  </a:cubicBezTo>
                  <a:cubicBezTo>
                    <a:pt x="22" y="25"/>
                    <a:pt x="23" y="25"/>
                    <a:pt x="23" y="26"/>
                  </a:cubicBezTo>
                  <a:cubicBezTo>
                    <a:pt x="26" y="27"/>
                    <a:pt x="29" y="28"/>
                    <a:pt x="31" y="30"/>
                  </a:cubicBezTo>
                  <a:cubicBezTo>
                    <a:pt x="34" y="31"/>
                    <a:pt x="37" y="32"/>
                    <a:pt x="39" y="34"/>
                  </a:cubicBezTo>
                  <a:cubicBezTo>
                    <a:pt x="40" y="34"/>
                    <a:pt x="41" y="35"/>
                    <a:pt x="42" y="35"/>
                  </a:cubicBezTo>
                  <a:cubicBezTo>
                    <a:pt x="44" y="36"/>
                    <a:pt x="46" y="37"/>
                    <a:pt x="47" y="37"/>
                  </a:cubicBezTo>
                  <a:cubicBezTo>
                    <a:pt x="50" y="39"/>
                    <a:pt x="53" y="40"/>
                    <a:pt x="56" y="41"/>
                  </a:cubicBezTo>
                  <a:cubicBezTo>
                    <a:pt x="58" y="42"/>
                    <a:pt x="60" y="43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3" y="44"/>
                    <a:pt x="64" y="45"/>
                  </a:cubicBezTo>
                  <a:cubicBezTo>
                    <a:pt x="67" y="46"/>
                    <a:pt x="69" y="47"/>
                    <a:pt x="72" y="48"/>
                  </a:cubicBezTo>
                  <a:cubicBezTo>
                    <a:pt x="75" y="49"/>
                    <a:pt x="78" y="50"/>
                    <a:pt x="80" y="51"/>
                  </a:cubicBezTo>
                  <a:cubicBezTo>
                    <a:pt x="81" y="52"/>
                    <a:pt x="82" y="52"/>
                    <a:pt x="83" y="53"/>
                  </a:cubicBezTo>
                  <a:cubicBezTo>
                    <a:pt x="85" y="53"/>
                    <a:pt x="87" y="54"/>
                    <a:pt x="89" y="55"/>
                  </a:cubicBezTo>
                  <a:cubicBezTo>
                    <a:pt x="91" y="56"/>
                    <a:pt x="94" y="57"/>
                    <a:pt x="97" y="58"/>
                  </a:cubicBezTo>
                  <a:cubicBezTo>
                    <a:pt x="99" y="59"/>
                    <a:pt x="102" y="60"/>
                    <a:pt x="104" y="61"/>
                  </a:cubicBezTo>
                  <a:cubicBezTo>
                    <a:pt x="104" y="61"/>
                    <a:pt x="105" y="61"/>
                    <a:pt x="105" y="61"/>
                  </a:cubicBezTo>
                  <a:cubicBezTo>
                    <a:pt x="108" y="62"/>
                    <a:pt x="111" y="63"/>
                    <a:pt x="113" y="64"/>
                  </a:cubicBezTo>
                  <a:cubicBezTo>
                    <a:pt x="116" y="65"/>
                    <a:pt x="119" y="66"/>
                    <a:pt x="122" y="67"/>
                  </a:cubicBezTo>
                  <a:cubicBezTo>
                    <a:pt x="123" y="68"/>
                    <a:pt x="124" y="68"/>
                    <a:pt x="125" y="69"/>
                  </a:cubicBezTo>
                  <a:cubicBezTo>
                    <a:pt x="127" y="69"/>
                    <a:pt x="128" y="70"/>
                    <a:pt x="130" y="71"/>
                  </a:cubicBezTo>
                  <a:cubicBezTo>
                    <a:pt x="133" y="72"/>
                    <a:pt x="136" y="73"/>
                    <a:pt x="138" y="74"/>
                  </a:cubicBezTo>
                  <a:cubicBezTo>
                    <a:pt x="141" y="75"/>
                    <a:pt x="143" y="75"/>
                    <a:pt x="146" y="76"/>
                  </a:cubicBezTo>
                  <a:cubicBezTo>
                    <a:pt x="146" y="76"/>
                    <a:pt x="146" y="77"/>
                    <a:pt x="147" y="77"/>
                  </a:cubicBezTo>
                  <a:cubicBezTo>
                    <a:pt x="150" y="78"/>
                    <a:pt x="152" y="79"/>
                    <a:pt x="155" y="80"/>
                  </a:cubicBezTo>
                  <a:cubicBezTo>
                    <a:pt x="156" y="80"/>
                    <a:pt x="157" y="80"/>
                    <a:pt x="158" y="81"/>
                  </a:cubicBezTo>
                  <a:cubicBezTo>
                    <a:pt x="160" y="82"/>
                    <a:pt x="162" y="82"/>
                    <a:pt x="163" y="83"/>
                  </a:cubicBezTo>
                  <a:cubicBezTo>
                    <a:pt x="164" y="83"/>
                    <a:pt x="165" y="84"/>
                    <a:pt x="167" y="84"/>
                  </a:cubicBezTo>
                  <a:cubicBezTo>
                    <a:pt x="168" y="85"/>
                    <a:pt x="170" y="85"/>
                    <a:pt x="172" y="86"/>
                  </a:cubicBezTo>
                  <a:cubicBezTo>
                    <a:pt x="175" y="87"/>
                    <a:pt x="177" y="88"/>
                    <a:pt x="180" y="89"/>
                  </a:cubicBezTo>
                  <a:cubicBezTo>
                    <a:pt x="181" y="89"/>
                    <a:pt x="182" y="90"/>
                    <a:pt x="183" y="90"/>
                  </a:cubicBezTo>
                  <a:cubicBezTo>
                    <a:pt x="185" y="91"/>
                    <a:pt x="186" y="91"/>
                    <a:pt x="187" y="92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91" y="93"/>
                    <a:pt x="192" y="94"/>
                    <a:pt x="192" y="94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6" y="78"/>
                    <a:pt x="192" y="76"/>
                  </a:cubicBezTo>
                  <a:cubicBezTo>
                    <a:pt x="192" y="76"/>
                    <a:pt x="191" y="76"/>
                    <a:pt x="191" y="7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735138" y="1722438"/>
              <a:ext cx="373063" cy="80963"/>
            </a:xfrm>
            <a:custGeom>
              <a:avLst/>
              <a:gdLst>
                <a:gd name="T0" fmla="*/ 135 w 147"/>
                <a:gd name="T1" fmla="*/ 16 h 32"/>
                <a:gd name="T2" fmla="*/ 134 w 147"/>
                <a:gd name="T3" fmla="*/ 15 h 32"/>
                <a:gd name="T4" fmla="*/ 126 w 147"/>
                <a:gd name="T5" fmla="*/ 14 h 32"/>
                <a:gd name="T6" fmla="*/ 117 w 147"/>
                <a:gd name="T7" fmla="*/ 13 h 32"/>
                <a:gd name="T8" fmla="*/ 112 w 147"/>
                <a:gd name="T9" fmla="*/ 12 h 32"/>
                <a:gd name="T10" fmla="*/ 109 w 147"/>
                <a:gd name="T11" fmla="*/ 12 h 32"/>
                <a:gd name="T12" fmla="*/ 100 w 147"/>
                <a:gd name="T13" fmla="*/ 11 h 32"/>
                <a:gd name="T14" fmla="*/ 91 w 147"/>
                <a:gd name="T15" fmla="*/ 10 h 32"/>
                <a:gd name="T16" fmla="*/ 90 w 147"/>
                <a:gd name="T17" fmla="*/ 9 h 32"/>
                <a:gd name="T18" fmla="*/ 82 w 147"/>
                <a:gd name="T19" fmla="*/ 9 h 32"/>
                <a:gd name="T20" fmla="*/ 74 w 147"/>
                <a:gd name="T21" fmla="*/ 8 h 32"/>
                <a:gd name="T22" fmla="*/ 68 w 147"/>
                <a:gd name="T23" fmla="*/ 7 h 32"/>
                <a:gd name="T24" fmla="*/ 65 w 147"/>
                <a:gd name="T25" fmla="*/ 6 h 32"/>
                <a:gd name="T26" fmla="*/ 56 w 147"/>
                <a:gd name="T27" fmla="*/ 6 h 32"/>
                <a:gd name="T28" fmla="*/ 47 w 147"/>
                <a:gd name="T29" fmla="*/ 5 h 32"/>
                <a:gd name="T30" fmla="*/ 46 w 147"/>
                <a:gd name="T31" fmla="*/ 4 h 32"/>
                <a:gd name="T32" fmla="*/ 38 w 147"/>
                <a:gd name="T33" fmla="*/ 4 h 32"/>
                <a:gd name="T34" fmla="*/ 37 w 147"/>
                <a:gd name="T35" fmla="*/ 3 h 32"/>
                <a:gd name="T36" fmla="*/ 30 w 147"/>
                <a:gd name="T37" fmla="*/ 3 h 32"/>
                <a:gd name="T38" fmla="*/ 24 w 147"/>
                <a:gd name="T39" fmla="*/ 2 h 32"/>
                <a:gd name="T40" fmla="*/ 21 w 147"/>
                <a:gd name="T41" fmla="*/ 2 h 32"/>
                <a:gd name="T42" fmla="*/ 12 w 147"/>
                <a:gd name="T43" fmla="*/ 1 h 32"/>
                <a:gd name="T44" fmla="*/ 3 w 147"/>
                <a:gd name="T45" fmla="*/ 0 h 32"/>
                <a:gd name="T46" fmla="*/ 2 w 147"/>
                <a:gd name="T47" fmla="*/ 0 h 32"/>
                <a:gd name="T48" fmla="*/ 0 w 147"/>
                <a:gd name="T49" fmla="*/ 0 h 32"/>
                <a:gd name="T50" fmla="*/ 0 w 147"/>
                <a:gd name="T51" fmla="*/ 8 h 32"/>
                <a:gd name="T52" fmla="*/ 0 w 147"/>
                <a:gd name="T53" fmla="*/ 14 h 32"/>
                <a:gd name="T54" fmla="*/ 0 w 147"/>
                <a:gd name="T55" fmla="*/ 14 h 32"/>
                <a:gd name="T56" fmla="*/ 9 w 147"/>
                <a:gd name="T57" fmla="*/ 15 h 32"/>
                <a:gd name="T58" fmla="*/ 17 w 147"/>
                <a:gd name="T59" fmla="*/ 16 h 32"/>
                <a:gd name="T60" fmla="*/ 20 w 147"/>
                <a:gd name="T61" fmla="*/ 16 h 32"/>
                <a:gd name="T62" fmla="*/ 26 w 147"/>
                <a:gd name="T63" fmla="*/ 17 h 32"/>
                <a:gd name="T64" fmla="*/ 35 w 147"/>
                <a:gd name="T65" fmla="*/ 18 h 32"/>
                <a:gd name="T66" fmla="*/ 35 w 147"/>
                <a:gd name="T67" fmla="*/ 18 h 32"/>
                <a:gd name="T68" fmla="*/ 43 w 147"/>
                <a:gd name="T69" fmla="*/ 18 h 32"/>
                <a:gd name="T70" fmla="*/ 44 w 147"/>
                <a:gd name="T71" fmla="*/ 18 h 32"/>
                <a:gd name="T72" fmla="*/ 53 w 147"/>
                <a:gd name="T73" fmla="*/ 19 h 32"/>
                <a:gd name="T74" fmla="*/ 61 w 147"/>
                <a:gd name="T75" fmla="*/ 20 h 32"/>
                <a:gd name="T76" fmla="*/ 65 w 147"/>
                <a:gd name="T77" fmla="*/ 21 h 32"/>
                <a:gd name="T78" fmla="*/ 70 w 147"/>
                <a:gd name="T79" fmla="*/ 21 h 32"/>
                <a:gd name="T80" fmla="*/ 79 w 147"/>
                <a:gd name="T81" fmla="*/ 23 h 32"/>
                <a:gd name="T82" fmla="*/ 87 w 147"/>
                <a:gd name="T83" fmla="*/ 24 h 32"/>
                <a:gd name="T84" fmla="*/ 88 w 147"/>
                <a:gd name="T85" fmla="*/ 24 h 32"/>
                <a:gd name="T86" fmla="*/ 97 w 147"/>
                <a:gd name="T87" fmla="*/ 25 h 32"/>
                <a:gd name="T88" fmla="*/ 105 w 147"/>
                <a:gd name="T89" fmla="*/ 26 h 32"/>
                <a:gd name="T90" fmla="*/ 109 w 147"/>
                <a:gd name="T91" fmla="*/ 26 h 32"/>
                <a:gd name="T92" fmla="*/ 114 w 147"/>
                <a:gd name="T93" fmla="*/ 27 h 32"/>
                <a:gd name="T94" fmla="*/ 123 w 147"/>
                <a:gd name="T95" fmla="*/ 28 h 32"/>
                <a:gd name="T96" fmla="*/ 130 w 147"/>
                <a:gd name="T97" fmla="*/ 30 h 32"/>
                <a:gd name="T98" fmla="*/ 132 w 147"/>
                <a:gd name="T99" fmla="*/ 30 h 32"/>
                <a:gd name="T100" fmla="*/ 140 w 147"/>
                <a:gd name="T101" fmla="*/ 31 h 32"/>
                <a:gd name="T102" fmla="*/ 144 w 147"/>
                <a:gd name="T103" fmla="*/ 32 h 32"/>
                <a:gd name="T104" fmla="*/ 147 w 147"/>
                <a:gd name="T105" fmla="*/ 17 h 32"/>
                <a:gd name="T106" fmla="*/ 144 w 147"/>
                <a:gd name="T107" fmla="*/ 17 h 32"/>
                <a:gd name="T108" fmla="*/ 135 w 147"/>
                <a:gd name="T10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" h="32">
                  <a:moveTo>
                    <a:pt x="135" y="16"/>
                  </a:moveTo>
                  <a:cubicBezTo>
                    <a:pt x="135" y="16"/>
                    <a:pt x="134" y="15"/>
                    <a:pt x="134" y="15"/>
                  </a:cubicBezTo>
                  <a:cubicBezTo>
                    <a:pt x="131" y="15"/>
                    <a:pt x="129" y="15"/>
                    <a:pt x="126" y="14"/>
                  </a:cubicBezTo>
                  <a:cubicBezTo>
                    <a:pt x="123" y="14"/>
                    <a:pt x="120" y="13"/>
                    <a:pt x="117" y="13"/>
                  </a:cubicBezTo>
                  <a:cubicBezTo>
                    <a:pt x="116" y="13"/>
                    <a:pt x="114" y="13"/>
                    <a:pt x="112" y="12"/>
                  </a:cubicBezTo>
                  <a:cubicBezTo>
                    <a:pt x="111" y="12"/>
                    <a:pt x="110" y="12"/>
                    <a:pt x="109" y="12"/>
                  </a:cubicBezTo>
                  <a:cubicBezTo>
                    <a:pt x="106" y="12"/>
                    <a:pt x="103" y="11"/>
                    <a:pt x="100" y="11"/>
                  </a:cubicBezTo>
                  <a:cubicBezTo>
                    <a:pt x="97" y="10"/>
                    <a:pt x="94" y="10"/>
                    <a:pt x="91" y="10"/>
                  </a:cubicBezTo>
                  <a:cubicBezTo>
                    <a:pt x="91" y="10"/>
                    <a:pt x="90" y="10"/>
                    <a:pt x="90" y="9"/>
                  </a:cubicBezTo>
                  <a:cubicBezTo>
                    <a:pt x="87" y="9"/>
                    <a:pt x="85" y="9"/>
                    <a:pt x="82" y="9"/>
                  </a:cubicBezTo>
                  <a:cubicBezTo>
                    <a:pt x="79" y="8"/>
                    <a:pt x="77" y="8"/>
                    <a:pt x="74" y="8"/>
                  </a:cubicBezTo>
                  <a:cubicBezTo>
                    <a:pt x="72" y="7"/>
                    <a:pt x="70" y="7"/>
                    <a:pt x="68" y="7"/>
                  </a:cubicBezTo>
                  <a:cubicBezTo>
                    <a:pt x="67" y="7"/>
                    <a:pt x="66" y="7"/>
                    <a:pt x="65" y="6"/>
                  </a:cubicBezTo>
                  <a:cubicBezTo>
                    <a:pt x="62" y="6"/>
                    <a:pt x="59" y="6"/>
                    <a:pt x="56" y="6"/>
                  </a:cubicBezTo>
                  <a:cubicBezTo>
                    <a:pt x="53" y="5"/>
                    <a:pt x="50" y="5"/>
                    <a:pt x="47" y="5"/>
                  </a:cubicBezTo>
                  <a:cubicBezTo>
                    <a:pt x="47" y="5"/>
                    <a:pt x="46" y="4"/>
                    <a:pt x="46" y="4"/>
                  </a:cubicBezTo>
                  <a:cubicBezTo>
                    <a:pt x="43" y="4"/>
                    <a:pt x="41" y="4"/>
                    <a:pt x="38" y="4"/>
                  </a:cubicBezTo>
                  <a:cubicBezTo>
                    <a:pt x="38" y="4"/>
                    <a:pt x="37" y="3"/>
                    <a:pt x="37" y="3"/>
                  </a:cubicBezTo>
                  <a:cubicBezTo>
                    <a:pt x="34" y="3"/>
                    <a:pt x="32" y="3"/>
                    <a:pt x="30" y="3"/>
                  </a:cubicBezTo>
                  <a:cubicBezTo>
                    <a:pt x="28" y="3"/>
                    <a:pt x="26" y="2"/>
                    <a:pt x="24" y="2"/>
                  </a:cubicBezTo>
                  <a:cubicBezTo>
                    <a:pt x="23" y="2"/>
                    <a:pt x="22" y="2"/>
                    <a:pt x="21" y="2"/>
                  </a:cubicBezTo>
                  <a:cubicBezTo>
                    <a:pt x="18" y="2"/>
                    <a:pt x="15" y="1"/>
                    <a:pt x="12" y="1"/>
                  </a:cubicBezTo>
                  <a:cubicBezTo>
                    <a:pt x="9" y="1"/>
                    <a:pt x="6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10"/>
                    <a:pt x="0" y="12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4"/>
                    <a:pt x="6" y="15"/>
                    <a:pt x="9" y="15"/>
                  </a:cubicBezTo>
                  <a:cubicBezTo>
                    <a:pt x="12" y="15"/>
                    <a:pt x="14" y="16"/>
                    <a:pt x="17" y="16"/>
                  </a:cubicBezTo>
                  <a:cubicBezTo>
                    <a:pt x="18" y="16"/>
                    <a:pt x="19" y="16"/>
                    <a:pt x="20" y="16"/>
                  </a:cubicBezTo>
                  <a:cubicBezTo>
                    <a:pt x="22" y="16"/>
                    <a:pt x="24" y="16"/>
                    <a:pt x="26" y="17"/>
                  </a:cubicBezTo>
                  <a:cubicBezTo>
                    <a:pt x="29" y="17"/>
                    <a:pt x="32" y="17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8" y="18"/>
                    <a:pt x="40" y="18"/>
                    <a:pt x="43" y="18"/>
                  </a:cubicBezTo>
                  <a:cubicBezTo>
                    <a:pt x="43" y="18"/>
                    <a:pt x="43" y="18"/>
                    <a:pt x="44" y="18"/>
                  </a:cubicBezTo>
                  <a:cubicBezTo>
                    <a:pt x="47" y="19"/>
                    <a:pt x="50" y="19"/>
                    <a:pt x="53" y="19"/>
                  </a:cubicBezTo>
                  <a:cubicBezTo>
                    <a:pt x="56" y="20"/>
                    <a:pt x="59" y="20"/>
                    <a:pt x="61" y="20"/>
                  </a:cubicBezTo>
                  <a:cubicBezTo>
                    <a:pt x="63" y="21"/>
                    <a:pt x="64" y="21"/>
                    <a:pt x="65" y="21"/>
                  </a:cubicBezTo>
                  <a:cubicBezTo>
                    <a:pt x="66" y="21"/>
                    <a:pt x="68" y="21"/>
                    <a:pt x="70" y="21"/>
                  </a:cubicBezTo>
                  <a:cubicBezTo>
                    <a:pt x="73" y="22"/>
                    <a:pt x="76" y="22"/>
                    <a:pt x="79" y="23"/>
                  </a:cubicBezTo>
                  <a:cubicBezTo>
                    <a:pt x="82" y="23"/>
                    <a:pt x="84" y="23"/>
                    <a:pt x="87" y="24"/>
                  </a:cubicBezTo>
                  <a:cubicBezTo>
                    <a:pt x="87" y="24"/>
                    <a:pt x="87" y="24"/>
                    <a:pt x="88" y="24"/>
                  </a:cubicBezTo>
                  <a:cubicBezTo>
                    <a:pt x="91" y="24"/>
                    <a:pt x="94" y="24"/>
                    <a:pt x="97" y="25"/>
                  </a:cubicBezTo>
                  <a:cubicBezTo>
                    <a:pt x="100" y="25"/>
                    <a:pt x="102" y="26"/>
                    <a:pt x="105" y="26"/>
                  </a:cubicBezTo>
                  <a:cubicBezTo>
                    <a:pt x="106" y="26"/>
                    <a:pt x="107" y="26"/>
                    <a:pt x="109" y="26"/>
                  </a:cubicBezTo>
                  <a:cubicBezTo>
                    <a:pt x="110" y="27"/>
                    <a:pt x="112" y="27"/>
                    <a:pt x="114" y="27"/>
                  </a:cubicBezTo>
                  <a:cubicBezTo>
                    <a:pt x="117" y="28"/>
                    <a:pt x="120" y="28"/>
                    <a:pt x="123" y="28"/>
                  </a:cubicBezTo>
                  <a:cubicBezTo>
                    <a:pt x="125" y="29"/>
                    <a:pt x="128" y="29"/>
                    <a:pt x="130" y="30"/>
                  </a:cubicBezTo>
                  <a:cubicBezTo>
                    <a:pt x="131" y="30"/>
                    <a:pt x="131" y="30"/>
                    <a:pt x="132" y="30"/>
                  </a:cubicBezTo>
                  <a:cubicBezTo>
                    <a:pt x="134" y="30"/>
                    <a:pt x="137" y="31"/>
                    <a:pt x="140" y="31"/>
                  </a:cubicBezTo>
                  <a:cubicBezTo>
                    <a:pt x="142" y="31"/>
                    <a:pt x="143" y="31"/>
                    <a:pt x="144" y="32"/>
                  </a:cubicBezTo>
                  <a:cubicBezTo>
                    <a:pt x="145" y="27"/>
                    <a:pt x="146" y="22"/>
                    <a:pt x="147" y="17"/>
                  </a:cubicBezTo>
                  <a:cubicBezTo>
                    <a:pt x="146" y="17"/>
                    <a:pt x="145" y="17"/>
                    <a:pt x="144" y="17"/>
                  </a:cubicBezTo>
                  <a:cubicBezTo>
                    <a:pt x="141" y="16"/>
                    <a:pt x="138" y="16"/>
                    <a:pt x="135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208088" y="1685925"/>
              <a:ext cx="411163" cy="61913"/>
            </a:xfrm>
            <a:custGeom>
              <a:avLst/>
              <a:gdLst>
                <a:gd name="T0" fmla="*/ 149 w 162"/>
                <a:gd name="T1" fmla="*/ 9 h 24"/>
                <a:gd name="T2" fmla="*/ 143 w 162"/>
                <a:gd name="T3" fmla="*/ 9 h 24"/>
                <a:gd name="T4" fmla="*/ 140 w 162"/>
                <a:gd name="T5" fmla="*/ 9 h 24"/>
                <a:gd name="T6" fmla="*/ 131 w 162"/>
                <a:gd name="T7" fmla="*/ 8 h 24"/>
                <a:gd name="T8" fmla="*/ 122 w 162"/>
                <a:gd name="T9" fmla="*/ 8 h 24"/>
                <a:gd name="T10" fmla="*/ 121 w 162"/>
                <a:gd name="T11" fmla="*/ 7 h 24"/>
                <a:gd name="T12" fmla="*/ 113 w 162"/>
                <a:gd name="T13" fmla="*/ 7 h 24"/>
                <a:gd name="T14" fmla="*/ 104 w 162"/>
                <a:gd name="T15" fmla="*/ 6 h 24"/>
                <a:gd name="T16" fmla="*/ 98 w 162"/>
                <a:gd name="T17" fmla="*/ 6 h 24"/>
                <a:gd name="T18" fmla="*/ 96 w 162"/>
                <a:gd name="T19" fmla="*/ 6 h 24"/>
                <a:gd name="T20" fmla="*/ 87 w 162"/>
                <a:gd name="T21" fmla="*/ 5 h 24"/>
                <a:gd name="T22" fmla="*/ 78 w 162"/>
                <a:gd name="T23" fmla="*/ 5 h 24"/>
                <a:gd name="T24" fmla="*/ 76 w 162"/>
                <a:gd name="T25" fmla="*/ 5 h 24"/>
                <a:gd name="T26" fmla="*/ 69 w 162"/>
                <a:gd name="T27" fmla="*/ 4 h 24"/>
                <a:gd name="T28" fmla="*/ 60 w 162"/>
                <a:gd name="T29" fmla="*/ 4 h 24"/>
                <a:gd name="T30" fmla="*/ 54 w 162"/>
                <a:gd name="T31" fmla="*/ 3 h 24"/>
                <a:gd name="T32" fmla="*/ 51 w 162"/>
                <a:gd name="T33" fmla="*/ 3 h 24"/>
                <a:gd name="T34" fmla="*/ 42 w 162"/>
                <a:gd name="T35" fmla="*/ 3 h 24"/>
                <a:gd name="T36" fmla="*/ 33 w 162"/>
                <a:gd name="T37" fmla="*/ 2 h 24"/>
                <a:gd name="T38" fmla="*/ 31 w 162"/>
                <a:gd name="T39" fmla="*/ 2 h 24"/>
                <a:gd name="T40" fmla="*/ 24 w 162"/>
                <a:gd name="T41" fmla="*/ 2 h 24"/>
                <a:gd name="T42" fmla="*/ 15 w 162"/>
                <a:gd name="T43" fmla="*/ 1 h 24"/>
                <a:gd name="T44" fmla="*/ 9 w 162"/>
                <a:gd name="T45" fmla="*/ 1 h 24"/>
                <a:gd name="T46" fmla="*/ 6 w 162"/>
                <a:gd name="T47" fmla="*/ 1 h 24"/>
                <a:gd name="T48" fmla="*/ 0 w 162"/>
                <a:gd name="T49" fmla="*/ 0 h 24"/>
                <a:gd name="T50" fmla="*/ 0 w 162"/>
                <a:gd name="T51" fmla="*/ 14 h 24"/>
                <a:gd name="T52" fmla="*/ 3 w 162"/>
                <a:gd name="T53" fmla="*/ 14 h 24"/>
                <a:gd name="T54" fmla="*/ 6 w 162"/>
                <a:gd name="T55" fmla="*/ 14 h 24"/>
                <a:gd name="T56" fmla="*/ 12 w 162"/>
                <a:gd name="T57" fmla="*/ 14 h 24"/>
                <a:gd name="T58" fmla="*/ 21 w 162"/>
                <a:gd name="T59" fmla="*/ 15 h 24"/>
                <a:gd name="T60" fmla="*/ 28 w 162"/>
                <a:gd name="T61" fmla="*/ 15 h 24"/>
                <a:gd name="T62" fmla="*/ 30 w 162"/>
                <a:gd name="T63" fmla="*/ 15 h 24"/>
                <a:gd name="T64" fmla="*/ 39 w 162"/>
                <a:gd name="T65" fmla="*/ 16 h 24"/>
                <a:gd name="T66" fmla="*/ 48 w 162"/>
                <a:gd name="T67" fmla="*/ 17 h 24"/>
                <a:gd name="T68" fmla="*/ 51 w 162"/>
                <a:gd name="T69" fmla="*/ 17 h 24"/>
                <a:gd name="T70" fmla="*/ 57 w 162"/>
                <a:gd name="T71" fmla="*/ 17 h 24"/>
                <a:gd name="T72" fmla="*/ 66 w 162"/>
                <a:gd name="T73" fmla="*/ 18 h 24"/>
                <a:gd name="T74" fmla="*/ 73 w 162"/>
                <a:gd name="T75" fmla="*/ 18 h 24"/>
                <a:gd name="T76" fmla="*/ 75 w 162"/>
                <a:gd name="T77" fmla="*/ 18 h 24"/>
                <a:gd name="T78" fmla="*/ 83 w 162"/>
                <a:gd name="T79" fmla="*/ 19 h 24"/>
                <a:gd name="T80" fmla="*/ 92 w 162"/>
                <a:gd name="T81" fmla="*/ 19 h 24"/>
                <a:gd name="T82" fmla="*/ 95 w 162"/>
                <a:gd name="T83" fmla="*/ 19 h 24"/>
                <a:gd name="T84" fmla="*/ 101 w 162"/>
                <a:gd name="T85" fmla="*/ 20 h 24"/>
                <a:gd name="T86" fmla="*/ 110 w 162"/>
                <a:gd name="T87" fmla="*/ 20 h 24"/>
                <a:gd name="T88" fmla="*/ 117 w 162"/>
                <a:gd name="T89" fmla="*/ 21 h 24"/>
                <a:gd name="T90" fmla="*/ 119 w 162"/>
                <a:gd name="T91" fmla="*/ 21 h 24"/>
                <a:gd name="T92" fmla="*/ 128 w 162"/>
                <a:gd name="T93" fmla="*/ 22 h 24"/>
                <a:gd name="T94" fmla="*/ 137 w 162"/>
                <a:gd name="T95" fmla="*/ 22 h 24"/>
                <a:gd name="T96" fmla="*/ 140 w 162"/>
                <a:gd name="T97" fmla="*/ 23 h 24"/>
                <a:gd name="T98" fmla="*/ 146 w 162"/>
                <a:gd name="T99" fmla="*/ 23 h 24"/>
                <a:gd name="T100" fmla="*/ 155 w 162"/>
                <a:gd name="T101" fmla="*/ 24 h 24"/>
                <a:gd name="T102" fmla="*/ 162 w 162"/>
                <a:gd name="T103" fmla="*/ 24 h 24"/>
                <a:gd name="T104" fmla="*/ 162 w 162"/>
                <a:gd name="T105" fmla="*/ 10 h 24"/>
                <a:gd name="T106" fmla="*/ 158 w 162"/>
                <a:gd name="T107" fmla="*/ 10 h 24"/>
                <a:gd name="T108" fmla="*/ 149 w 162"/>
                <a:gd name="T10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2" h="24">
                  <a:moveTo>
                    <a:pt x="149" y="9"/>
                  </a:moveTo>
                  <a:cubicBezTo>
                    <a:pt x="147" y="9"/>
                    <a:pt x="145" y="9"/>
                    <a:pt x="143" y="9"/>
                  </a:cubicBezTo>
                  <a:cubicBezTo>
                    <a:pt x="142" y="9"/>
                    <a:pt x="141" y="9"/>
                    <a:pt x="140" y="9"/>
                  </a:cubicBezTo>
                  <a:cubicBezTo>
                    <a:pt x="137" y="9"/>
                    <a:pt x="134" y="8"/>
                    <a:pt x="131" y="8"/>
                  </a:cubicBezTo>
                  <a:cubicBezTo>
                    <a:pt x="128" y="8"/>
                    <a:pt x="125" y="8"/>
                    <a:pt x="122" y="8"/>
                  </a:cubicBezTo>
                  <a:cubicBezTo>
                    <a:pt x="122" y="8"/>
                    <a:pt x="121" y="7"/>
                    <a:pt x="121" y="7"/>
                  </a:cubicBezTo>
                  <a:cubicBezTo>
                    <a:pt x="118" y="7"/>
                    <a:pt x="116" y="7"/>
                    <a:pt x="113" y="7"/>
                  </a:cubicBezTo>
                  <a:cubicBezTo>
                    <a:pt x="110" y="7"/>
                    <a:pt x="107" y="7"/>
                    <a:pt x="104" y="6"/>
                  </a:cubicBezTo>
                  <a:cubicBezTo>
                    <a:pt x="102" y="6"/>
                    <a:pt x="100" y="6"/>
                    <a:pt x="98" y="6"/>
                  </a:cubicBezTo>
                  <a:cubicBezTo>
                    <a:pt x="97" y="6"/>
                    <a:pt x="96" y="6"/>
                    <a:pt x="96" y="6"/>
                  </a:cubicBezTo>
                  <a:cubicBezTo>
                    <a:pt x="93" y="6"/>
                    <a:pt x="90" y="5"/>
                    <a:pt x="87" y="5"/>
                  </a:cubicBezTo>
                  <a:cubicBezTo>
                    <a:pt x="84" y="5"/>
                    <a:pt x="81" y="5"/>
                    <a:pt x="78" y="5"/>
                  </a:cubicBezTo>
                  <a:cubicBezTo>
                    <a:pt x="77" y="5"/>
                    <a:pt x="77" y="5"/>
                    <a:pt x="76" y="5"/>
                  </a:cubicBezTo>
                  <a:cubicBezTo>
                    <a:pt x="74" y="5"/>
                    <a:pt x="71" y="4"/>
                    <a:pt x="69" y="4"/>
                  </a:cubicBezTo>
                  <a:cubicBezTo>
                    <a:pt x="66" y="4"/>
                    <a:pt x="63" y="4"/>
                    <a:pt x="60" y="4"/>
                  </a:cubicBezTo>
                  <a:cubicBezTo>
                    <a:pt x="58" y="4"/>
                    <a:pt x="56" y="4"/>
                    <a:pt x="54" y="3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8" y="3"/>
                    <a:pt x="45" y="3"/>
                    <a:pt x="42" y="3"/>
                  </a:cubicBezTo>
                  <a:cubicBezTo>
                    <a:pt x="39" y="3"/>
                    <a:pt x="36" y="2"/>
                    <a:pt x="33" y="2"/>
                  </a:cubicBezTo>
                  <a:cubicBezTo>
                    <a:pt x="33" y="2"/>
                    <a:pt x="32" y="2"/>
                    <a:pt x="31" y="2"/>
                  </a:cubicBezTo>
                  <a:cubicBezTo>
                    <a:pt x="29" y="2"/>
                    <a:pt x="27" y="2"/>
                    <a:pt x="24" y="2"/>
                  </a:cubicBezTo>
                  <a:cubicBezTo>
                    <a:pt x="21" y="2"/>
                    <a:pt x="18" y="1"/>
                    <a:pt x="15" y="1"/>
                  </a:cubicBezTo>
                  <a:cubicBezTo>
                    <a:pt x="13" y="1"/>
                    <a:pt x="11" y="1"/>
                    <a:pt x="9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8" y="14"/>
                    <a:pt x="10" y="14"/>
                    <a:pt x="12" y="14"/>
                  </a:cubicBezTo>
                  <a:cubicBezTo>
                    <a:pt x="15" y="15"/>
                    <a:pt x="18" y="15"/>
                    <a:pt x="21" y="15"/>
                  </a:cubicBezTo>
                  <a:cubicBezTo>
                    <a:pt x="23" y="15"/>
                    <a:pt x="26" y="15"/>
                    <a:pt x="28" y="15"/>
                  </a:cubicBezTo>
                  <a:cubicBezTo>
                    <a:pt x="29" y="15"/>
                    <a:pt x="29" y="15"/>
                    <a:pt x="30" y="15"/>
                  </a:cubicBezTo>
                  <a:cubicBezTo>
                    <a:pt x="33" y="16"/>
                    <a:pt x="36" y="16"/>
                    <a:pt x="39" y="16"/>
                  </a:cubicBezTo>
                  <a:cubicBezTo>
                    <a:pt x="42" y="16"/>
                    <a:pt x="45" y="16"/>
                    <a:pt x="48" y="17"/>
                  </a:cubicBezTo>
                  <a:cubicBezTo>
                    <a:pt x="49" y="17"/>
                    <a:pt x="50" y="17"/>
                    <a:pt x="51" y="17"/>
                  </a:cubicBezTo>
                  <a:cubicBezTo>
                    <a:pt x="53" y="17"/>
                    <a:pt x="55" y="17"/>
                    <a:pt x="57" y="17"/>
                  </a:cubicBezTo>
                  <a:cubicBezTo>
                    <a:pt x="60" y="17"/>
                    <a:pt x="63" y="17"/>
                    <a:pt x="66" y="18"/>
                  </a:cubicBezTo>
                  <a:cubicBezTo>
                    <a:pt x="68" y="18"/>
                    <a:pt x="70" y="18"/>
                    <a:pt x="73" y="18"/>
                  </a:cubicBezTo>
                  <a:cubicBezTo>
                    <a:pt x="73" y="18"/>
                    <a:pt x="74" y="18"/>
                    <a:pt x="75" y="18"/>
                  </a:cubicBezTo>
                  <a:cubicBezTo>
                    <a:pt x="78" y="18"/>
                    <a:pt x="80" y="19"/>
                    <a:pt x="83" y="19"/>
                  </a:cubicBezTo>
                  <a:cubicBezTo>
                    <a:pt x="86" y="19"/>
                    <a:pt x="89" y="19"/>
                    <a:pt x="92" y="19"/>
                  </a:cubicBezTo>
                  <a:cubicBezTo>
                    <a:pt x="93" y="19"/>
                    <a:pt x="94" y="19"/>
                    <a:pt x="95" y="19"/>
                  </a:cubicBezTo>
                  <a:cubicBezTo>
                    <a:pt x="97" y="20"/>
                    <a:pt x="99" y="20"/>
                    <a:pt x="101" y="20"/>
                  </a:cubicBezTo>
                  <a:cubicBezTo>
                    <a:pt x="104" y="20"/>
                    <a:pt x="107" y="20"/>
                    <a:pt x="110" y="20"/>
                  </a:cubicBezTo>
                  <a:cubicBezTo>
                    <a:pt x="113" y="21"/>
                    <a:pt x="115" y="21"/>
                    <a:pt x="117" y="21"/>
                  </a:cubicBezTo>
                  <a:cubicBezTo>
                    <a:pt x="118" y="21"/>
                    <a:pt x="118" y="21"/>
                    <a:pt x="119" y="21"/>
                  </a:cubicBezTo>
                  <a:cubicBezTo>
                    <a:pt x="122" y="21"/>
                    <a:pt x="125" y="21"/>
                    <a:pt x="128" y="22"/>
                  </a:cubicBezTo>
                  <a:cubicBezTo>
                    <a:pt x="131" y="22"/>
                    <a:pt x="134" y="22"/>
                    <a:pt x="137" y="22"/>
                  </a:cubicBezTo>
                  <a:cubicBezTo>
                    <a:pt x="138" y="22"/>
                    <a:pt x="139" y="22"/>
                    <a:pt x="140" y="23"/>
                  </a:cubicBezTo>
                  <a:cubicBezTo>
                    <a:pt x="142" y="23"/>
                    <a:pt x="144" y="23"/>
                    <a:pt x="146" y="23"/>
                  </a:cubicBezTo>
                  <a:cubicBezTo>
                    <a:pt x="149" y="23"/>
                    <a:pt x="152" y="23"/>
                    <a:pt x="155" y="24"/>
                  </a:cubicBezTo>
                  <a:cubicBezTo>
                    <a:pt x="157" y="24"/>
                    <a:pt x="159" y="24"/>
                    <a:pt x="162" y="24"/>
                  </a:cubicBezTo>
                  <a:cubicBezTo>
                    <a:pt x="162" y="20"/>
                    <a:pt x="162" y="15"/>
                    <a:pt x="162" y="10"/>
                  </a:cubicBezTo>
                  <a:cubicBezTo>
                    <a:pt x="160" y="10"/>
                    <a:pt x="159" y="10"/>
                    <a:pt x="158" y="10"/>
                  </a:cubicBezTo>
                  <a:cubicBezTo>
                    <a:pt x="155" y="10"/>
                    <a:pt x="152" y="10"/>
                    <a:pt x="149" y="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217738" y="1785938"/>
              <a:ext cx="438150" cy="136525"/>
            </a:xfrm>
            <a:custGeom>
              <a:avLst/>
              <a:gdLst>
                <a:gd name="T0" fmla="*/ 160 w 173"/>
                <a:gd name="T1" fmla="*/ 35 h 54"/>
                <a:gd name="T2" fmla="*/ 160 w 173"/>
                <a:gd name="T3" fmla="*/ 35 h 54"/>
                <a:gd name="T4" fmla="*/ 152 w 173"/>
                <a:gd name="T5" fmla="*/ 33 h 54"/>
                <a:gd name="T6" fmla="*/ 143 w 173"/>
                <a:gd name="T7" fmla="*/ 31 h 54"/>
                <a:gd name="T8" fmla="*/ 138 w 173"/>
                <a:gd name="T9" fmla="*/ 29 h 54"/>
                <a:gd name="T10" fmla="*/ 135 w 173"/>
                <a:gd name="T11" fmla="*/ 28 h 54"/>
                <a:gd name="T12" fmla="*/ 135 w 173"/>
                <a:gd name="T13" fmla="*/ 28 h 54"/>
                <a:gd name="T14" fmla="*/ 126 w 173"/>
                <a:gd name="T15" fmla="*/ 26 h 54"/>
                <a:gd name="T16" fmla="*/ 118 w 173"/>
                <a:gd name="T17" fmla="*/ 24 h 54"/>
                <a:gd name="T18" fmla="*/ 117 w 173"/>
                <a:gd name="T19" fmla="*/ 24 h 54"/>
                <a:gd name="T20" fmla="*/ 109 w 173"/>
                <a:gd name="T21" fmla="*/ 22 h 54"/>
                <a:gd name="T22" fmla="*/ 101 w 173"/>
                <a:gd name="T23" fmla="*/ 20 h 54"/>
                <a:gd name="T24" fmla="*/ 96 w 173"/>
                <a:gd name="T25" fmla="*/ 18 h 54"/>
                <a:gd name="T26" fmla="*/ 92 w 173"/>
                <a:gd name="T27" fmla="*/ 18 h 54"/>
                <a:gd name="T28" fmla="*/ 84 w 173"/>
                <a:gd name="T29" fmla="*/ 16 h 54"/>
                <a:gd name="T30" fmla="*/ 75 w 173"/>
                <a:gd name="T31" fmla="*/ 14 h 54"/>
                <a:gd name="T32" fmla="*/ 74 w 173"/>
                <a:gd name="T33" fmla="*/ 14 h 54"/>
                <a:gd name="T34" fmla="*/ 66 w 173"/>
                <a:gd name="T35" fmla="*/ 12 h 54"/>
                <a:gd name="T36" fmla="*/ 58 w 173"/>
                <a:gd name="T37" fmla="*/ 10 h 54"/>
                <a:gd name="T38" fmla="*/ 53 w 173"/>
                <a:gd name="T39" fmla="*/ 9 h 54"/>
                <a:gd name="T40" fmla="*/ 49 w 173"/>
                <a:gd name="T41" fmla="*/ 8 h 54"/>
                <a:gd name="T42" fmla="*/ 41 w 173"/>
                <a:gd name="T43" fmla="*/ 7 h 54"/>
                <a:gd name="T44" fmla="*/ 32 w 173"/>
                <a:gd name="T45" fmla="*/ 5 h 54"/>
                <a:gd name="T46" fmla="*/ 31 w 173"/>
                <a:gd name="T47" fmla="*/ 5 h 54"/>
                <a:gd name="T48" fmla="*/ 23 w 173"/>
                <a:gd name="T49" fmla="*/ 3 h 54"/>
                <a:gd name="T50" fmla="*/ 15 w 173"/>
                <a:gd name="T51" fmla="*/ 2 h 54"/>
                <a:gd name="T52" fmla="*/ 9 w 173"/>
                <a:gd name="T53" fmla="*/ 1 h 54"/>
                <a:gd name="T54" fmla="*/ 6 w 173"/>
                <a:gd name="T55" fmla="*/ 0 h 54"/>
                <a:gd name="T56" fmla="*/ 2 w 173"/>
                <a:gd name="T57" fmla="*/ 0 h 54"/>
                <a:gd name="T58" fmla="*/ 0 w 173"/>
                <a:gd name="T59" fmla="*/ 14 h 54"/>
                <a:gd name="T60" fmla="*/ 3 w 173"/>
                <a:gd name="T61" fmla="*/ 15 h 54"/>
                <a:gd name="T62" fmla="*/ 6 w 173"/>
                <a:gd name="T63" fmla="*/ 15 h 54"/>
                <a:gd name="T64" fmla="*/ 11 w 173"/>
                <a:gd name="T65" fmla="*/ 16 h 54"/>
                <a:gd name="T66" fmla="*/ 20 w 173"/>
                <a:gd name="T67" fmla="*/ 18 h 54"/>
                <a:gd name="T68" fmla="*/ 27 w 173"/>
                <a:gd name="T69" fmla="*/ 19 h 54"/>
                <a:gd name="T70" fmla="*/ 28 w 173"/>
                <a:gd name="T71" fmla="*/ 19 h 54"/>
                <a:gd name="T72" fmla="*/ 37 w 173"/>
                <a:gd name="T73" fmla="*/ 21 h 54"/>
                <a:gd name="T74" fmla="*/ 46 w 173"/>
                <a:gd name="T75" fmla="*/ 23 h 54"/>
                <a:gd name="T76" fmla="*/ 49 w 173"/>
                <a:gd name="T77" fmla="*/ 24 h 54"/>
                <a:gd name="T78" fmla="*/ 54 w 173"/>
                <a:gd name="T79" fmla="*/ 25 h 54"/>
                <a:gd name="T80" fmla="*/ 63 w 173"/>
                <a:gd name="T81" fmla="*/ 26 h 54"/>
                <a:gd name="T82" fmla="*/ 71 w 173"/>
                <a:gd name="T83" fmla="*/ 28 h 54"/>
                <a:gd name="T84" fmla="*/ 72 w 173"/>
                <a:gd name="T85" fmla="*/ 28 h 54"/>
                <a:gd name="T86" fmla="*/ 80 w 173"/>
                <a:gd name="T87" fmla="*/ 30 h 54"/>
                <a:gd name="T88" fmla="*/ 89 w 173"/>
                <a:gd name="T89" fmla="*/ 32 h 54"/>
                <a:gd name="T90" fmla="*/ 92 w 173"/>
                <a:gd name="T91" fmla="*/ 33 h 54"/>
                <a:gd name="T92" fmla="*/ 97 w 173"/>
                <a:gd name="T93" fmla="*/ 34 h 54"/>
                <a:gd name="T94" fmla="*/ 106 w 173"/>
                <a:gd name="T95" fmla="*/ 36 h 54"/>
                <a:gd name="T96" fmla="*/ 114 w 173"/>
                <a:gd name="T97" fmla="*/ 38 h 54"/>
                <a:gd name="T98" fmla="*/ 114 w 173"/>
                <a:gd name="T99" fmla="*/ 39 h 54"/>
                <a:gd name="T100" fmla="*/ 123 w 173"/>
                <a:gd name="T101" fmla="*/ 41 h 54"/>
                <a:gd name="T102" fmla="*/ 131 w 173"/>
                <a:gd name="T103" fmla="*/ 43 h 54"/>
                <a:gd name="T104" fmla="*/ 131 w 173"/>
                <a:gd name="T105" fmla="*/ 43 h 54"/>
                <a:gd name="T106" fmla="*/ 135 w 173"/>
                <a:gd name="T107" fmla="*/ 44 h 54"/>
                <a:gd name="T108" fmla="*/ 140 w 173"/>
                <a:gd name="T109" fmla="*/ 45 h 54"/>
                <a:gd name="T110" fmla="*/ 148 w 173"/>
                <a:gd name="T111" fmla="*/ 48 h 54"/>
                <a:gd name="T112" fmla="*/ 156 w 173"/>
                <a:gd name="T113" fmla="*/ 50 h 54"/>
                <a:gd name="T114" fmla="*/ 157 w 173"/>
                <a:gd name="T115" fmla="*/ 50 h 54"/>
                <a:gd name="T116" fmla="*/ 165 w 173"/>
                <a:gd name="T117" fmla="*/ 53 h 54"/>
                <a:gd name="T118" fmla="*/ 170 w 173"/>
                <a:gd name="T119" fmla="*/ 54 h 54"/>
                <a:gd name="T120" fmla="*/ 173 w 173"/>
                <a:gd name="T121" fmla="*/ 39 h 54"/>
                <a:gd name="T122" fmla="*/ 169 w 173"/>
                <a:gd name="T123" fmla="*/ 38 h 54"/>
                <a:gd name="T124" fmla="*/ 160 w 173"/>
                <a:gd name="T125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3" h="54">
                  <a:moveTo>
                    <a:pt x="160" y="35"/>
                  </a:moveTo>
                  <a:cubicBezTo>
                    <a:pt x="160" y="35"/>
                    <a:pt x="160" y="35"/>
                    <a:pt x="160" y="35"/>
                  </a:cubicBezTo>
                  <a:cubicBezTo>
                    <a:pt x="157" y="34"/>
                    <a:pt x="154" y="34"/>
                    <a:pt x="152" y="33"/>
                  </a:cubicBezTo>
                  <a:cubicBezTo>
                    <a:pt x="149" y="32"/>
                    <a:pt x="146" y="31"/>
                    <a:pt x="143" y="31"/>
                  </a:cubicBezTo>
                  <a:cubicBezTo>
                    <a:pt x="142" y="30"/>
                    <a:pt x="140" y="30"/>
                    <a:pt x="138" y="29"/>
                  </a:cubicBezTo>
                  <a:cubicBezTo>
                    <a:pt x="137" y="29"/>
                    <a:pt x="136" y="28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ubicBezTo>
                    <a:pt x="132" y="27"/>
                    <a:pt x="129" y="27"/>
                    <a:pt x="126" y="26"/>
                  </a:cubicBezTo>
                  <a:cubicBezTo>
                    <a:pt x="124" y="25"/>
                    <a:pt x="121" y="24"/>
                    <a:pt x="118" y="24"/>
                  </a:cubicBezTo>
                  <a:cubicBezTo>
                    <a:pt x="118" y="24"/>
                    <a:pt x="117" y="24"/>
                    <a:pt x="117" y="24"/>
                  </a:cubicBezTo>
                  <a:cubicBezTo>
                    <a:pt x="114" y="23"/>
                    <a:pt x="112" y="22"/>
                    <a:pt x="109" y="22"/>
                  </a:cubicBezTo>
                  <a:cubicBezTo>
                    <a:pt x="106" y="21"/>
                    <a:pt x="104" y="20"/>
                    <a:pt x="101" y="20"/>
                  </a:cubicBezTo>
                  <a:cubicBezTo>
                    <a:pt x="99" y="19"/>
                    <a:pt x="97" y="19"/>
                    <a:pt x="96" y="18"/>
                  </a:cubicBezTo>
                  <a:cubicBezTo>
                    <a:pt x="94" y="18"/>
                    <a:pt x="93" y="18"/>
                    <a:pt x="92" y="18"/>
                  </a:cubicBezTo>
                  <a:cubicBezTo>
                    <a:pt x="89" y="17"/>
                    <a:pt x="86" y="16"/>
                    <a:pt x="84" y="16"/>
                  </a:cubicBezTo>
                  <a:cubicBezTo>
                    <a:pt x="81" y="15"/>
                    <a:pt x="78" y="14"/>
                    <a:pt x="75" y="14"/>
                  </a:cubicBezTo>
                  <a:cubicBezTo>
                    <a:pt x="75" y="14"/>
                    <a:pt x="74" y="14"/>
                    <a:pt x="74" y="14"/>
                  </a:cubicBezTo>
                  <a:cubicBezTo>
                    <a:pt x="72" y="13"/>
                    <a:pt x="69" y="12"/>
                    <a:pt x="66" y="12"/>
                  </a:cubicBezTo>
                  <a:cubicBezTo>
                    <a:pt x="64" y="11"/>
                    <a:pt x="61" y="11"/>
                    <a:pt x="58" y="10"/>
                  </a:cubicBezTo>
                  <a:cubicBezTo>
                    <a:pt x="56" y="10"/>
                    <a:pt x="54" y="9"/>
                    <a:pt x="53" y="9"/>
                  </a:cubicBezTo>
                  <a:cubicBezTo>
                    <a:pt x="51" y="9"/>
                    <a:pt x="50" y="9"/>
                    <a:pt x="49" y="8"/>
                  </a:cubicBezTo>
                  <a:cubicBezTo>
                    <a:pt x="46" y="8"/>
                    <a:pt x="43" y="7"/>
                    <a:pt x="41" y="7"/>
                  </a:cubicBezTo>
                  <a:cubicBezTo>
                    <a:pt x="38" y="6"/>
                    <a:pt x="35" y="6"/>
                    <a:pt x="32" y="5"/>
                  </a:cubicBezTo>
                  <a:cubicBezTo>
                    <a:pt x="32" y="5"/>
                    <a:pt x="31" y="5"/>
                    <a:pt x="31" y="5"/>
                  </a:cubicBezTo>
                  <a:cubicBezTo>
                    <a:pt x="28" y="4"/>
                    <a:pt x="26" y="4"/>
                    <a:pt x="23" y="3"/>
                  </a:cubicBezTo>
                  <a:cubicBezTo>
                    <a:pt x="20" y="3"/>
                    <a:pt x="17" y="2"/>
                    <a:pt x="15" y="2"/>
                  </a:cubicBezTo>
                  <a:cubicBezTo>
                    <a:pt x="13" y="1"/>
                    <a:pt x="11" y="1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2" y="4"/>
                    <a:pt x="1" y="9"/>
                    <a:pt x="0" y="14"/>
                  </a:cubicBezTo>
                  <a:cubicBezTo>
                    <a:pt x="1" y="14"/>
                    <a:pt x="2" y="14"/>
                    <a:pt x="3" y="15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8" y="16"/>
                    <a:pt x="9" y="16"/>
                    <a:pt x="11" y="16"/>
                  </a:cubicBezTo>
                  <a:cubicBezTo>
                    <a:pt x="14" y="17"/>
                    <a:pt x="17" y="17"/>
                    <a:pt x="20" y="18"/>
                  </a:cubicBezTo>
                  <a:cubicBezTo>
                    <a:pt x="22" y="18"/>
                    <a:pt x="25" y="19"/>
                    <a:pt x="2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1" y="20"/>
                    <a:pt x="34" y="21"/>
                    <a:pt x="37" y="21"/>
                  </a:cubicBezTo>
                  <a:cubicBezTo>
                    <a:pt x="40" y="22"/>
                    <a:pt x="43" y="22"/>
                    <a:pt x="46" y="23"/>
                  </a:cubicBezTo>
                  <a:cubicBezTo>
                    <a:pt x="47" y="23"/>
                    <a:pt x="48" y="23"/>
                    <a:pt x="49" y="24"/>
                  </a:cubicBezTo>
                  <a:cubicBezTo>
                    <a:pt x="51" y="24"/>
                    <a:pt x="53" y="24"/>
                    <a:pt x="54" y="25"/>
                  </a:cubicBezTo>
                  <a:cubicBezTo>
                    <a:pt x="57" y="25"/>
                    <a:pt x="60" y="26"/>
                    <a:pt x="63" y="26"/>
                  </a:cubicBezTo>
                  <a:cubicBezTo>
                    <a:pt x="66" y="27"/>
                    <a:pt x="68" y="28"/>
                    <a:pt x="71" y="28"/>
                  </a:cubicBezTo>
                  <a:cubicBezTo>
                    <a:pt x="71" y="28"/>
                    <a:pt x="71" y="28"/>
                    <a:pt x="72" y="28"/>
                  </a:cubicBezTo>
                  <a:cubicBezTo>
                    <a:pt x="74" y="29"/>
                    <a:pt x="77" y="30"/>
                    <a:pt x="80" y="30"/>
                  </a:cubicBezTo>
                  <a:cubicBezTo>
                    <a:pt x="83" y="31"/>
                    <a:pt x="86" y="32"/>
                    <a:pt x="89" y="32"/>
                  </a:cubicBezTo>
                  <a:cubicBezTo>
                    <a:pt x="90" y="33"/>
                    <a:pt x="91" y="33"/>
                    <a:pt x="92" y="33"/>
                  </a:cubicBezTo>
                  <a:cubicBezTo>
                    <a:pt x="94" y="33"/>
                    <a:pt x="96" y="34"/>
                    <a:pt x="97" y="34"/>
                  </a:cubicBezTo>
                  <a:cubicBezTo>
                    <a:pt x="100" y="35"/>
                    <a:pt x="103" y="36"/>
                    <a:pt x="106" y="36"/>
                  </a:cubicBezTo>
                  <a:cubicBezTo>
                    <a:pt x="108" y="37"/>
                    <a:pt x="111" y="38"/>
                    <a:pt x="114" y="38"/>
                  </a:cubicBezTo>
                  <a:cubicBezTo>
                    <a:pt x="114" y="38"/>
                    <a:pt x="114" y="38"/>
                    <a:pt x="114" y="39"/>
                  </a:cubicBezTo>
                  <a:cubicBezTo>
                    <a:pt x="117" y="39"/>
                    <a:pt x="120" y="40"/>
                    <a:pt x="123" y="41"/>
                  </a:cubicBezTo>
                  <a:cubicBezTo>
                    <a:pt x="126" y="41"/>
                    <a:pt x="128" y="42"/>
                    <a:pt x="131" y="43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33" y="43"/>
                    <a:pt x="134" y="44"/>
                    <a:pt x="135" y="44"/>
                  </a:cubicBezTo>
                  <a:cubicBezTo>
                    <a:pt x="137" y="44"/>
                    <a:pt x="138" y="45"/>
                    <a:pt x="140" y="45"/>
                  </a:cubicBezTo>
                  <a:cubicBezTo>
                    <a:pt x="143" y="46"/>
                    <a:pt x="145" y="47"/>
                    <a:pt x="148" y="48"/>
                  </a:cubicBezTo>
                  <a:cubicBezTo>
                    <a:pt x="151" y="49"/>
                    <a:pt x="153" y="49"/>
                    <a:pt x="156" y="50"/>
                  </a:cubicBezTo>
                  <a:cubicBezTo>
                    <a:pt x="156" y="50"/>
                    <a:pt x="157" y="50"/>
                    <a:pt x="157" y="50"/>
                  </a:cubicBezTo>
                  <a:cubicBezTo>
                    <a:pt x="160" y="51"/>
                    <a:pt x="162" y="52"/>
                    <a:pt x="165" y="53"/>
                  </a:cubicBezTo>
                  <a:cubicBezTo>
                    <a:pt x="167" y="53"/>
                    <a:pt x="168" y="54"/>
                    <a:pt x="170" y="54"/>
                  </a:cubicBezTo>
                  <a:cubicBezTo>
                    <a:pt x="171" y="49"/>
                    <a:pt x="172" y="44"/>
                    <a:pt x="173" y="39"/>
                  </a:cubicBezTo>
                  <a:cubicBezTo>
                    <a:pt x="172" y="39"/>
                    <a:pt x="170" y="38"/>
                    <a:pt x="169" y="38"/>
                  </a:cubicBezTo>
                  <a:cubicBezTo>
                    <a:pt x="166" y="37"/>
                    <a:pt x="163" y="36"/>
                    <a:pt x="160" y="3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2473325" y="2813050"/>
              <a:ext cx="403225" cy="200025"/>
            </a:xfrm>
            <a:custGeom>
              <a:avLst/>
              <a:gdLst>
                <a:gd name="T0" fmla="*/ 2 w 159"/>
                <a:gd name="T1" fmla="*/ 66 h 79"/>
                <a:gd name="T2" fmla="*/ 8 w 159"/>
                <a:gd name="T3" fmla="*/ 78 h 79"/>
                <a:gd name="T4" fmla="*/ 8 w 159"/>
                <a:gd name="T5" fmla="*/ 79 h 79"/>
                <a:gd name="T6" fmla="*/ 12 w 159"/>
                <a:gd name="T7" fmla="*/ 77 h 79"/>
                <a:gd name="T8" fmla="*/ 17 w 159"/>
                <a:gd name="T9" fmla="*/ 75 h 79"/>
                <a:gd name="T10" fmla="*/ 22 w 159"/>
                <a:gd name="T11" fmla="*/ 74 h 79"/>
                <a:gd name="T12" fmla="*/ 27 w 159"/>
                <a:gd name="T13" fmla="*/ 71 h 79"/>
                <a:gd name="T14" fmla="*/ 37 w 159"/>
                <a:gd name="T15" fmla="*/ 67 h 79"/>
                <a:gd name="T16" fmla="*/ 47 w 159"/>
                <a:gd name="T17" fmla="*/ 64 h 79"/>
                <a:gd name="T18" fmla="*/ 47 w 159"/>
                <a:gd name="T19" fmla="*/ 63 h 79"/>
                <a:gd name="T20" fmla="*/ 57 w 159"/>
                <a:gd name="T21" fmla="*/ 59 h 79"/>
                <a:gd name="T22" fmla="*/ 67 w 159"/>
                <a:gd name="T23" fmla="*/ 55 h 79"/>
                <a:gd name="T24" fmla="*/ 72 w 159"/>
                <a:gd name="T25" fmla="*/ 53 h 79"/>
                <a:gd name="T26" fmla="*/ 78 w 159"/>
                <a:gd name="T27" fmla="*/ 50 h 79"/>
                <a:gd name="T28" fmla="*/ 88 w 159"/>
                <a:gd name="T29" fmla="*/ 46 h 79"/>
                <a:gd name="T30" fmla="*/ 97 w 159"/>
                <a:gd name="T31" fmla="*/ 41 h 79"/>
                <a:gd name="T32" fmla="*/ 98 w 159"/>
                <a:gd name="T33" fmla="*/ 41 h 79"/>
                <a:gd name="T34" fmla="*/ 108 w 159"/>
                <a:gd name="T35" fmla="*/ 36 h 79"/>
                <a:gd name="T36" fmla="*/ 118 w 159"/>
                <a:gd name="T37" fmla="*/ 31 h 79"/>
                <a:gd name="T38" fmla="*/ 123 w 159"/>
                <a:gd name="T39" fmla="*/ 29 h 79"/>
                <a:gd name="T40" fmla="*/ 129 w 159"/>
                <a:gd name="T41" fmla="*/ 26 h 79"/>
                <a:gd name="T42" fmla="*/ 139 w 159"/>
                <a:gd name="T43" fmla="*/ 20 h 79"/>
                <a:gd name="T44" fmla="*/ 147 w 159"/>
                <a:gd name="T45" fmla="*/ 16 h 79"/>
                <a:gd name="T46" fmla="*/ 149 w 159"/>
                <a:gd name="T47" fmla="*/ 15 h 79"/>
                <a:gd name="T48" fmla="*/ 149 w 159"/>
                <a:gd name="T49" fmla="*/ 14 h 79"/>
                <a:gd name="T50" fmla="*/ 159 w 159"/>
                <a:gd name="T51" fmla="*/ 9 h 79"/>
                <a:gd name="T52" fmla="*/ 152 w 159"/>
                <a:gd name="T53" fmla="*/ 5 h 79"/>
                <a:gd name="T54" fmla="*/ 151 w 159"/>
                <a:gd name="T55" fmla="*/ 5 h 79"/>
                <a:gd name="T56" fmla="*/ 144 w 159"/>
                <a:gd name="T57" fmla="*/ 1 h 79"/>
                <a:gd name="T58" fmla="*/ 142 w 159"/>
                <a:gd name="T59" fmla="*/ 0 h 79"/>
                <a:gd name="T60" fmla="*/ 139 w 159"/>
                <a:gd name="T61" fmla="*/ 1 h 79"/>
                <a:gd name="T62" fmla="*/ 134 w 159"/>
                <a:gd name="T63" fmla="*/ 4 h 79"/>
                <a:gd name="T64" fmla="*/ 128 w 159"/>
                <a:gd name="T65" fmla="*/ 7 h 79"/>
                <a:gd name="T66" fmla="*/ 123 w 159"/>
                <a:gd name="T67" fmla="*/ 10 h 79"/>
                <a:gd name="T68" fmla="*/ 113 w 159"/>
                <a:gd name="T69" fmla="*/ 15 h 79"/>
                <a:gd name="T70" fmla="*/ 103 w 159"/>
                <a:gd name="T71" fmla="*/ 20 h 79"/>
                <a:gd name="T72" fmla="*/ 102 w 159"/>
                <a:gd name="T73" fmla="*/ 20 h 79"/>
                <a:gd name="T74" fmla="*/ 93 w 159"/>
                <a:gd name="T75" fmla="*/ 25 h 79"/>
                <a:gd name="T76" fmla="*/ 82 w 159"/>
                <a:gd name="T77" fmla="*/ 30 h 79"/>
                <a:gd name="T78" fmla="*/ 77 w 159"/>
                <a:gd name="T79" fmla="*/ 32 h 79"/>
                <a:gd name="T80" fmla="*/ 72 w 159"/>
                <a:gd name="T81" fmla="*/ 34 h 79"/>
                <a:gd name="T82" fmla="*/ 62 w 159"/>
                <a:gd name="T83" fmla="*/ 39 h 79"/>
                <a:gd name="T84" fmla="*/ 52 w 159"/>
                <a:gd name="T85" fmla="*/ 43 h 79"/>
                <a:gd name="T86" fmla="*/ 51 w 159"/>
                <a:gd name="T87" fmla="*/ 43 h 79"/>
                <a:gd name="T88" fmla="*/ 42 w 159"/>
                <a:gd name="T89" fmla="*/ 47 h 79"/>
                <a:gd name="T90" fmla="*/ 32 w 159"/>
                <a:gd name="T91" fmla="*/ 51 h 79"/>
                <a:gd name="T92" fmla="*/ 26 w 159"/>
                <a:gd name="T93" fmla="*/ 54 h 79"/>
                <a:gd name="T94" fmla="*/ 22 w 159"/>
                <a:gd name="T95" fmla="*/ 55 h 79"/>
                <a:gd name="T96" fmla="*/ 12 w 159"/>
                <a:gd name="T97" fmla="*/ 59 h 79"/>
                <a:gd name="T98" fmla="*/ 6 w 159"/>
                <a:gd name="T99" fmla="*/ 62 h 79"/>
                <a:gd name="T100" fmla="*/ 2 w 159"/>
                <a:gd name="T101" fmla="*/ 63 h 79"/>
                <a:gd name="T102" fmla="*/ 2 w 159"/>
                <a:gd name="T103" fmla="*/ 63 h 79"/>
                <a:gd name="T104" fmla="*/ 0 w 159"/>
                <a:gd name="T105" fmla="*/ 64 h 79"/>
                <a:gd name="T106" fmla="*/ 1 w 159"/>
                <a:gd name="T107" fmla="*/ 65 h 79"/>
                <a:gd name="T108" fmla="*/ 2 w 159"/>
                <a:gd name="T109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9" h="79">
                  <a:moveTo>
                    <a:pt x="2" y="66"/>
                  </a:moveTo>
                  <a:cubicBezTo>
                    <a:pt x="4" y="70"/>
                    <a:pt x="6" y="74"/>
                    <a:pt x="8" y="78"/>
                  </a:cubicBezTo>
                  <a:cubicBezTo>
                    <a:pt x="8" y="78"/>
                    <a:pt x="8" y="78"/>
                    <a:pt x="8" y="79"/>
                  </a:cubicBezTo>
                  <a:cubicBezTo>
                    <a:pt x="10" y="78"/>
                    <a:pt x="11" y="78"/>
                    <a:pt x="12" y="77"/>
                  </a:cubicBezTo>
                  <a:cubicBezTo>
                    <a:pt x="14" y="77"/>
                    <a:pt x="16" y="76"/>
                    <a:pt x="17" y="75"/>
                  </a:cubicBezTo>
                  <a:cubicBezTo>
                    <a:pt x="19" y="75"/>
                    <a:pt x="20" y="74"/>
                    <a:pt x="22" y="74"/>
                  </a:cubicBezTo>
                  <a:cubicBezTo>
                    <a:pt x="24" y="73"/>
                    <a:pt x="26" y="72"/>
                    <a:pt x="27" y="71"/>
                  </a:cubicBezTo>
                  <a:cubicBezTo>
                    <a:pt x="31" y="70"/>
                    <a:pt x="34" y="69"/>
                    <a:pt x="37" y="67"/>
                  </a:cubicBezTo>
                  <a:cubicBezTo>
                    <a:pt x="41" y="66"/>
                    <a:pt x="44" y="65"/>
                    <a:pt x="47" y="64"/>
                  </a:cubicBezTo>
                  <a:cubicBezTo>
                    <a:pt x="47" y="64"/>
                    <a:pt x="47" y="63"/>
                    <a:pt x="47" y="63"/>
                  </a:cubicBezTo>
                  <a:cubicBezTo>
                    <a:pt x="51" y="62"/>
                    <a:pt x="54" y="61"/>
                    <a:pt x="57" y="59"/>
                  </a:cubicBezTo>
                  <a:cubicBezTo>
                    <a:pt x="61" y="58"/>
                    <a:pt x="64" y="56"/>
                    <a:pt x="67" y="55"/>
                  </a:cubicBezTo>
                  <a:cubicBezTo>
                    <a:pt x="69" y="54"/>
                    <a:pt x="70" y="53"/>
                    <a:pt x="72" y="53"/>
                  </a:cubicBezTo>
                  <a:cubicBezTo>
                    <a:pt x="74" y="52"/>
                    <a:pt x="76" y="51"/>
                    <a:pt x="78" y="50"/>
                  </a:cubicBezTo>
                  <a:cubicBezTo>
                    <a:pt x="81" y="49"/>
                    <a:pt x="84" y="47"/>
                    <a:pt x="88" y="46"/>
                  </a:cubicBezTo>
                  <a:cubicBezTo>
                    <a:pt x="91" y="44"/>
                    <a:pt x="94" y="43"/>
                    <a:pt x="97" y="41"/>
                  </a:cubicBezTo>
                  <a:cubicBezTo>
                    <a:pt x="97" y="41"/>
                    <a:pt x="98" y="41"/>
                    <a:pt x="98" y="41"/>
                  </a:cubicBezTo>
                  <a:cubicBezTo>
                    <a:pt x="101" y="39"/>
                    <a:pt x="105" y="38"/>
                    <a:pt x="108" y="36"/>
                  </a:cubicBezTo>
                  <a:cubicBezTo>
                    <a:pt x="111" y="34"/>
                    <a:pt x="115" y="33"/>
                    <a:pt x="118" y="31"/>
                  </a:cubicBezTo>
                  <a:cubicBezTo>
                    <a:pt x="120" y="30"/>
                    <a:pt x="121" y="29"/>
                    <a:pt x="123" y="29"/>
                  </a:cubicBezTo>
                  <a:cubicBezTo>
                    <a:pt x="125" y="28"/>
                    <a:pt x="127" y="27"/>
                    <a:pt x="129" y="26"/>
                  </a:cubicBezTo>
                  <a:cubicBezTo>
                    <a:pt x="132" y="24"/>
                    <a:pt x="135" y="22"/>
                    <a:pt x="139" y="20"/>
                  </a:cubicBezTo>
                  <a:cubicBezTo>
                    <a:pt x="142" y="19"/>
                    <a:pt x="144" y="17"/>
                    <a:pt x="147" y="16"/>
                  </a:cubicBezTo>
                  <a:cubicBezTo>
                    <a:pt x="148" y="15"/>
                    <a:pt x="148" y="15"/>
                    <a:pt x="149" y="15"/>
                  </a:cubicBezTo>
                  <a:cubicBezTo>
                    <a:pt x="149" y="15"/>
                    <a:pt x="149" y="14"/>
                    <a:pt x="149" y="14"/>
                  </a:cubicBezTo>
                  <a:cubicBezTo>
                    <a:pt x="152" y="13"/>
                    <a:pt x="156" y="11"/>
                    <a:pt x="159" y="9"/>
                  </a:cubicBezTo>
                  <a:cubicBezTo>
                    <a:pt x="156" y="8"/>
                    <a:pt x="154" y="6"/>
                    <a:pt x="152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49" y="4"/>
                    <a:pt x="146" y="2"/>
                    <a:pt x="144" y="1"/>
                  </a:cubicBezTo>
                  <a:cubicBezTo>
                    <a:pt x="143" y="0"/>
                    <a:pt x="142" y="0"/>
                    <a:pt x="142" y="0"/>
                  </a:cubicBezTo>
                  <a:cubicBezTo>
                    <a:pt x="141" y="0"/>
                    <a:pt x="140" y="1"/>
                    <a:pt x="139" y="1"/>
                  </a:cubicBezTo>
                  <a:cubicBezTo>
                    <a:pt x="137" y="2"/>
                    <a:pt x="135" y="3"/>
                    <a:pt x="134" y="4"/>
                  </a:cubicBezTo>
                  <a:cubicBezTo>
                    <a:pt x="132" y="5"/>
                    <a:pt x="130" y="6"/>
                    <a:pt x="128" y="7"/>
                  </a:cubicBezTo>
                  <a:cubicBezTo>
                    <a:pt x="126" y="8"/>
                    <a:pt x="125" y="9"/>
                    <a:pt x="123" y="10"/>
                  </a:cubicBezTo>
                  <a:cubicBezTo>
                    <a:pt x="120" y="11"/>
                    <a:pt x="116" y="13"/>
                    <a:pt x="113" y="15"/>
                  </a:cubicBezTo>
                  <a:cubicBezTo>
                    <a:pt x="110" y="17"/>
                    <a:pt x="106" y="18"/>
                    <a:pt x="103" y="20"/>
                  </a:cubicBezTo>
                  <a:cubicBezTo>
                    <a:pt x="103" y="20"/>
                    <a:pt x="102" y="20"/>
                    <a:pt x="102" y="20"/>
                  </a:cubicBezTo>
                  <a:cubicBezTo>
                    <a:pt x="99" y="22"/>
                    <a:pt x="96" y="24"/>
                    <a:pt x="93" y="25"/>
                  </a:cubicBezTo>
                  <a:cubicBezTo>
                    <a:pt x="89" y="27"/>
                    <a:pt x="86" y="28"/>
                    <a:pt x="82" y="30"/>
                  </a:cubicBezTo>
                  <a:cubicBezTo>
                    <a:pt x="81" y="31"/>
                    <a:pt x="79" y="32"/>
                    <a:pt x="77" y="32"/>
                  </a:cubicBezTo>
                  <a:cubicBezTo>
                    <a:pt x="75" y="33"/>
                    <a:pt x="74" y="34"/>
                    <a:pt x="72" y="34"/>
                  </a:cubicBezTo>
                  <a:cubicBezTo>
                    <a:pt x="69" y="36"/>
                    <a:pt x="66" y="37"/>
                    <a:pt x="62" y="39"/>
                  </a:cubicBezTo>
                  <a:cubicBezTo>
                    <a:pt x="59" y="40"/>
                    <a:pt x="55" y="42"/>
                    <a:pt x="52" y="43"/>
                  </a:cubicBezTo>
                  <a:cubicBezTo>
                    <a:pt x="52" y="43"/>
                    <a:pt x="52" y="43"/>
                    <a:pt x="51" y="43"/>
                  </a:cubicBezTo>
                  <a:cubicBezTo>
                    <a:pt x="48" y="45"/>
                    <a:pt x="45" y="46"/>
                    <a:pt x="42" y="47"/>
                  </a:cubicBezTo>
                  <a:cubicBezTo>
                    <a:pt x="39" y="49"/>
                    <a:pt x="35" y="50"/>
                    <a:pt x="32" y="51"/>
                  </a:cubicBezTo>
                  <a:cubicBezTo>
                    <a:pt x="30" y="52"/>
                    <a:pt x="28" y="53"/>
                    <a:pt x="26" y="54"/>
                  </a:cubicBezTo>
                  <a:cubicBezTo>
                    <a:pt x="25" y="54"/>
                    <a:pt x="24" y="55"/>
                    <a:pt x="22" y="55"/>
                  </a:cubicBezTo>
                  <a:cubicBezTo>
                    <a:pt x="19" y="57"/>
                    <a:pt x="16" y="58"/>
                    <a:pt x="12" y="59"/>
                  </a:cubicBezTo>
                  <a:cubicBezTo>
                    <a:pt x="10" y="60"/>
                    <a:pt x="8" y="61"/>
                    <a:pt x="6" y="62"/>
                  </a:cubicBezTo>
                  <a:cubicBezTo>
                    <a:pt x="5" y="62"/>
                    <a:pt x="4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1" y="64"/>
                    <a:pt x="0" y="64"/>
                  </a:cubicBezTo>
                  <a:cubicBezTo>
                    <a:pt x="0" y="64"/>
                    <a:pt x="1" y="65"/>
                    <a:pt x="1" y="65"/>
                  </a:cubicBezTo>
                  <a:cubicBezTo>
                    <a:pt x="1" y="66"/>
                    <a:pt x="1" y="66"/>
                    <a:pt x="2" y="6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989263" y="2419350"/>
              <a:ext cx="255588" cy="315913"/>
            </a:xfrm>
            <a:custGeom>
              <a:avLst/>
              <a:gdLst>
                <a:gd name="T0" fmla="*/ 65 w 101"/>
                <a:gd name="T1" fmla="*/ 51 h 124"/>
                <a:gd name="T2" fmla="*/ 64 w 101"/>
                <a:gd name="T3" fmla="*/ 52 h 124"/>
                <a:gd name="T4" fmla="*/ 53 w 101"/>
                <a:gd name="T5" fmla="*/ 69 h 124"/>
                <a:gd name="T6" fmla="*/ 51 w 101"/>
                <a:gd name="T7" fmla="*/ 71 h 124"/>
                <a:gd name="T8" fmla="*/ 39 w 101"/>
                <a:gd name="T9" fmla="*/ 84 h 124"/>
                <a:gd name="T10" fmla="*/ 32 w 101"/>
                <a:gd name="T11" fmla="*/ 90 h 124"/>
                <a:gd name="T12" fmla="*/ 27 w 101"/>
                <a:gd name="T13" fmla="*/ 95 h 124"/>
                <a:gd name="T14" fmla="*/ 16 w 101"/>
                <a:gd name="T15" fmla="*/ 105 h 124"/>
                <a:gd name="T16" fmla="*/ 5 w 101"/>
                <a:gd name="T17" fmla="*/ 113 h 124"/>
                <a:gd name="T18" fmla="*/ 4 w 101"/>
                <a:gd name="T19" fmla="*/ 113 h 124"/>
                <a:gd name="T20" fmla="*/ 0 w 101"/>
                <a:gd name="T21" fmla="*/ 117 h 124"/>
                <a:gd name="T22" fmla="*/ 3 w 101"/>
                <a:gd name="T23" fmla="*/ 118 h 124"/>
                <a:gd name="T24" fmla="*/ 4 w 101"/>
                <a:gd name="T25" fmla="*/ 118 h 124"/>
                <a:gd name="T26" fmla="*/ 12 w 101"/>
                <a:gd name="T27" fmla="*/ 121 h 124"/>
                <a:gd name="T28" fmla="*/ 17 w 101"/>
                <a:gd name="T29" fmla="*/ 123 h 124"/>
                <a:gd name="T30" fmla="*/ 18 w 101"/>
                <a:gd name="T31" fmla="*/ 124 h 124"/>
                <a:gd name="T32" fmla="*/ 21 w 101"/>
                <a:gd name="T33" fmla="*/ 122 h 124"/>
                <a:gd name="T34" fmla="*/ 26 w 101"/>
                <a:gd name="T35" fmla="*/ 118 h 124"/>
                <a:gd name="T36" fmla="*/ 32 w 101"/>
                <a:gd name="T37" fmla="*/ 113 h 124"/>
                <a:gd name="T38" fmla="*/ 43 w 101"/>
                <a:gd name="T39" fmla="*/ 103 h 124"/>
                <a:gd name="T40" fmla="*/ 55 w 101"/>
                <a:gd name="T41" fmla="*/ 91 h 124"/>
                <a:gd name="T42" fmla="*/ 55 w 101"/>
                <a:gd name="T43" fmla="*/ 91 h 124"/>
                <a:gd name="T44" fmla="*/ 66 w 101"/>
                <a:gd name="T45" fmla="*/ 79 h 124"/>
                <a:gd name="T46" fmla="*/ 68 w 101"/>
                <a:gd name="T47" fmla="*/ 76 h 124"/>
                <a:gd name="T48" fmla="*/ 82 w 101"/>
                <a:gd name="T49" fmla="*/ 53 h 124"/>
                <a:gd name="T50" fmla="*/ 86 w 101"/>
                <a:gd name="T51" fmla="*/ 45 h 124"/>
                <a:gd name="T52" fmla="*/ 91 w 101"/>
                <a:gd name="T53" fmla="*/ 35 h 124"/>
                <a:gd name="T54" fmla="*/ 99 w 101"/>
                <a:gd name="T55" fmla="*/ 8 h 124"/>
                <a:gd name="T56" fmla="*/ 101 w 101"/>
                <a:gd name="T57" fmla="*/ 0 h 124"/>
                <a:gd name="T58" fmla="*/ 99 w 101"/>
                <a:gd name="T59" fmla="*/ 0 h 124"/>
                <a:gd name="T60" fmla="*/ 99 w 101"/>
                <a:gd name="T61" fmla="*/ 0 h 124"/>
                <a:gd name="T62" fmla="*/ 95 w 101"/>
                <a:gd name="T63" fmla="*/ 0 h 124"/>
                <a:gd name="T64" fmla="*/ 86 w 101"/>
                <a:gd name="T65" fmla="*/ 0 h 124"/>
                <a:gd name="T66" fmla="*/ 84 w 101"/>
                <a:gd name="T67" fmla="*/ 0 h 124"/>
                <a:gd name="T68" fmla="*/ 84 w 101"/>
                <a:gd name="T69" fmla="*/ 4 h 124"/>
                <a:gd name="T70" fmla="*/ 72 w 101"/>
                <a:gd name="T71" fmla="*/ 38 h 124"/>
                <a:gd name="T72" fmla="*/ 65 w 101"/>
                <a:gd name="T73" fmla="*/ 5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" h="124">
                  <a:moveTo>
                    <a:pt x="65" y="51"/>
                  </a:moveTo>
                  <a:cubicBezTo>
                    <a:pt x="64" y="51"/>
                    <a:pt x="64" y="52"/>
                    <a:pt x="64" y="52"/>
                  </a:cubicBezTo>
                  <a:cubicBezTo>
                    <a:pt x="61" y="58"/>
                    <a:pt x="57" y="63"/>
                    <a:pt x="53" y="69"/>
                  </a:cubicBezTo>
                  <a:cubicBezTo>
                    <a:pt x="52" y="69"/>
                    <a:pt x="52" y="70"/>
                    <a:pt x="51" y="71"/>
                  </a:cubicBezTo>
                  <a:cubicBezTo>
                    <a:pt x="47" y="75"/>
                    <a:pt x="43" y="80"/>
                    <a:pt x="39" y="84"/>
                  </a:cubicBezTo>
                  <a:cubicBezTo>
                    <a:pt x="37" y="86"/>
                    <a:pt x="35" y="88"/>
                    <a:pt x="32" y="90"/>
                  </a:cubicBezTo>
                  <a:cubicBezTo>
                    <a:pt x="31" y="92"/>
                    <a:pt x="29" y="94"/>
                    <a:pt x="27" y="95"/>
                  </a:cubicBezTo>
                  <a:cubicBezTo>
                    <a:pt x="23" y="98"/>
                    <a:pt x="20" y="102"/>
                    <a:pt x="16" y="105"/>
                  </a:cubicBezTo>
                  <a:cubicBezTo>
                    <a:pt x="12" y="107"/>
                    <a:pt x="9" y="110"/>
                    <a:pt x="5" y="113"/>
                  </a:cubicBezTo>
                  <a:cubicBezTo>
                    <a:pt x="5" y="113"/>
                    <a:pt x="5" y="113"/>
                    <a:pt x="4" y="113"/>
                  </a:cubicBezTo>
                  <a:cubicBezTo>
                    <a:pt x="3" y="114"/>
                    <a:pt x="1" y="116"/>
                    <a:pt x="0" y="117"/>
                  </a:cubicBezTo>
                  <a:cubicBezTo>
                    <a:pt x="1" y="117"/>
                    <a:pt x="2" y="118"/>
                    <a:pt x="3" y="118"/>
                  </a:cubicBezTo>
                  <a:cubicBezTo>
                    <a:pt x="3" y="118"/>
                    <a:pt x="4" y="118"/>
                    <a:pt x="4" y="118"/>
                  </a:cubicBezTo>
                  <a:cubicBezTo>
                    <a:pt x="6" y="119"/>
                    <a:pt x="9" y="120"/>
                    <a:pt x="12" y="121"/>
                  </a:cubicBezTo>
                  <a:cubicBezTo>
                    <a:pt x="14" y="122"/>
                    <a:pt x="15" y="122"/>
                    <a:pt x="17" y="123"/>
                  </a:cubicBezTo>
                  <a:cubicBezTo>
                    <a:pt x="17" y="123"/>
                    <a:pt x="18" y="123"/>
                    <a:pt x="18" y="124"/>
                  </a:cubicBezTo>
                  <a:cubicBezTo>
                    <a:pt x="19" y="123"/>
                    <a:pt x="20" y="122"/>
                    <a:pt x="21" y="122"/>
                  </a:cubicBezTo>
                  <a:cubicBezTo>
                    <a:pt x="23" y="120"/>
                    <a:pt x="24" y="119"/>
                    <a:pt x="26" y="118"/>
                  </a:cubicBezTo>
                  <a:cubicBezTo>
                    <a:pt x="28" y="116"/>
                    <a:pt x="30" y="114"/>
                    <a:pt x="32" y="113"/>
                  </a:cubicBezTo>
                  <a:cubicBezTo>
                    <a:pt x="36" y="109"/>
                    <a:pt x="40" y="106"/>
                    <a:pt x="43" y="103"/>
                  </a:cubicBezTo>
                  <a:cubicBezTo>
                    <a:pt x="47" y="99"/>
                    <a:pt x="51" y="95"/>
                    <a:pt x="55" y="91"/>
                  </a:cubicBezTo>
                  <a:cubicBezTo>
                    <a:pt x="55" y="91"/>
                    <a:pt x="55" y="91"/>
                    <a:pt x="55" y="91"/>
                  </a:cubicBezTo>
                  <a:cubicBezTo>
                    <a:pt x="59" y="87"/>
                    <a:pt x="62" y="83"/>
                    <a:pt x="66" y="79"/>
                  </a:cubicBezTo>
                  <a:cubicBezTo>
                    <a:pt x="66" y="78"/>
                    <a:pt x="67" y="77"/>
                    <a:pt x="68" y="76"/>
                  </a:cubicBezTo>
                  <a:cubicBezTo>
                    <a:pt x="73" y="69"/>
                    <a:pt x="78" y="61"/>
                    <a:pt x="82" y="53"/>
                  </a:cubicBezTo>
                  <a:cubicBezTo>
                    <a:pt x="84" y="51"/>
                    <a:pt x="85" y="48"/>
                    <a:pt x="86" y="45"/>
                  </a:cubicBezTo>
                  <a:cubicBezTo>
                    <a:pt x="88" y="42"/>
                    <a:pt x="89" y="39"/>
                    <a:pt x="91" y="35"/>
                  </a:cubicBezTo>
                  <a:cubicBezTo>
                    <a:pt x="94" y="27"/>
                    <a:pt x="97" y="17"/>
                    <a:pt x="99" y="8"/>
                  </a:cubicBezTo>
                  <a:cubicBezTo>
                    <a:pt x="100" y="5"/>
                    <a:pt x="101" y="3"/>
                    <a:pt x="101" y="0"/>
                  </a:cubicBezTo>
                  <a:cubicBezTo>
                    <a:pt x="100" y="0"/>
                    <a:pt x="100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7" y="0"/>
                    <a:pt x="96" y="0"/>
                    <a:pt x="95" y="0"/>
                  </a:cubicBezTo>
                  <a:cubicBezTo>
                    <a:pt x="92" y="0"/>
                    <a:pt x="89" y="0"/>
                    <a:pt x="86" y="0"/>
                  </a:cubicBezTo>
                  <a:cubicBezTo>
                    <a:pt x="85" y="0"/>
                    <a:pt x="85" y="0"/>
                    <a:pt x="84" y="0"/>
                  </a:cubicBezTo>
                  <a:cubicBezTo>
                    <a:pt x="84" y="2"/>
                    <a:pt x="84" y="3"/>
                    <a:pt x="84" y="4"/>
                  </a:cubicBezTo>
                  <a:cubicBezTo>
                    <a:pt x="81" y="16"/>
                    <a:pt x="77" y="27"/>
                    <a:pt x="72" y="38"/>
                  </a:cubicBezTo>
                  <a:cubicBezTo>
                    <a:pt x="69" y="43"/>
                    <a:pt x="67" y="47"/>
                    <a:pt x="65" y="5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819400" y="1943100"/>
              <a:ext cx="374650" cy="260350"/>
            </a:xfrm>
            <a:custGeom>
              <a:avLst/>
              <a:gdLst>
                <a:gd name="T0" fmla="*/ 3 w 148"/>
                <a:gd name="T1" fmla="*/ 18 h 103"/>
                <a:gd name="T2" fmla="*/ 11 w 148"/>
                <a:gd name="T3" fmla="*/ 21 h 103"/>
                <a:gd name="T4" fmla="*/ 20 w 148"/>
                <a:gd name="T5" fmla="*/ 25 h 103"/>
                <a:gd name="T6" fmla="*/ 23 w 148"/>
                <a:gd name="T7" fmla="*/ 26 h 103"/>
                <a:gd name="T8" fmla="*/ 28 w 148"/>
                <a:gd name="T9" fmla="*/ 28 h 103"/>
                <a:gd name="T10" fmla="*/ 34 w 148"/>
                <a:gd name="T11" fmla="*/ 31 h 103"/>
                <a:gd name="T12" fmla="*/ 36 w 148"/>
                <a:gd name="T13" fmla="*/ 32 h 103"/>
                <a:gd name="T14" fmla="*/ 43 w 148"/>
                <a:gd name="T15" fmla="*/ 36 h 103"/>
                <a:gd name="T16" fmla="*/ 44 w 148"/>
                <a:gd name="T17" fmla="*/ 36 h 103"/>
                <a:gd name="T18" fmla="*/ 52 w 148"/>
                <a:gd name="T19" fmla="*/ 41 h 103"/>
                <a:gd name="T20" fmla="*/ 60 w 148"/>
                <a:gd name="T21" fmla="*/ 45 h 103"/>
                <a:gd name="T22" fmla="*/ 63 w 148"/>
                <a:gd name="T23" fmla="*/ 47 h 103"/>
                <a:gd name="T24" fmla="*/ 68 w 148"/>
                <a:gd name="T25" fmla="*/ 50 h 103"/>
                <a:gd name="T26" fmla="*/ 76 w 148"/>
                <a:gd name="T27" fmla="*/ 55 h 103"/>
                <a:gd name="T28" fmla="*/ 83 w 148"/>
                <a:gd name="T29" fmla="*/ 60 h 103"/>
                <a:gd name="T30" fmla="*/ 83 w 148"/>
                <a:gd name="T31" fmla="*/ 60 h 103"/>
                <a:gd name="T32" fmla="*/ 91 w 148"/>
                <a:gd name="T33" fmla="*/ 66 h 103"/>
                <a:gd name="T34" fmla="*/ 96 w 148"/>
                <a:gd name="T35" fmla="*/ 70 h 103"/>
                <a:gd name="T36" fmla="*/ 99 w 148"/>
                <a:gd name="T37" fmla="*/ 72 h 103"/>
                <a:gd name="T38" fmla="*/ 102 w 148"/>
                <a:gd name="T39" fmla="*/ 75 h 103"/>
                <a:gd name="T40" fmla="*/ 106 w 148"/>
                <a:gd name="T41" fmla="*/ 78 h 103"/>
                <a:gd name="T42" fmla="*/ 114 w 148"/>
                <a:gd name="T43" fmla="*/ 85 h 103"/>
                <a:gd name="T44" fmla="*/ 121 w 148"/>
                <a:gd name="T45" fmla="*/ 92 h 103"/>
                <a:gd name="T46" fmla="*/ 121 w 148"/>
                <a:gd name="T47" fmla="*/ 93 h 103"/>
                <a:gd name="T48" fmla="*/ 128 w 148"/>
                <a:gd name="T49" fmla="*/ 101 h 103"/>
                <a:gd name="T50" fmla="*/ 129 w 148"/>
                <a:gd name="T51" fmla="*/ 103 h 103"/>
                <a:gd name="T52" fmla="*/ 137 w 148"/>
                <a:gd name="T53" fmla="*/ 102 h 103"/>
                <a:gd name="T54" fmla="*/ 141 w 148"/>
                <a:gd name="T55" fmla="*/ 102 h 103"/>
                <a:gd name="T56" fmla="*/ 146 w 148"/>
                <a:gd name="T57" fmla="*/ 101 h 103"/>
                <a:gd name="T58" fmla="*/ 148 w 148"/>
                <a:gd name="T59" fmla="*/ 101 h 103"/>
                <a:gd name="T60" fmla="*/ 147 w 148"/>
                <a:gd name="T61" fmla="*/ 99 h 103"/>
                <a:gd name="T62" fmla="*/ 143 w 148"/>
                <a:gd name="T63" fmla="*/ 94 h 103"/>
                <a:gd name="T64" fmla="*/ 140 w 148"/>
                <a:gd name="T65" fmla="*/ 90 h 103"/>
                <a:gd name="T66" fmla="*/ 133 w 148"/>
                <a:gd name="T67" fmla="*/ 81 h 103"/>
                <a:gd name="T68" fmla="*/ 125 w 148"/>
                <a:gd name="T69" fmla="*/ 74 h 103"/>
                <a:gd name="T70" fmla="*/ 125 w 148"/>
                <a:gd name="T71" fmla="*/ 74 h 103"/>
                <a:gd name="T72" fmla="*/ 118 w 148"/>
                <a:gd name="T73" fmla="*/ 67 h 103"/>
                <a:gd name="T74" fmla="*/ 111 w 148"/>
                <a:gd name="T75" fmla="*/ 61 h 103"/>
                <a:gd name="T76" fmla="*/ 106 w 148"/>
                <a:gd name="T77" fmla="*/ 57 h 103"/>
                <a:gd name="T78" fmla="*/ 106 w 148"/>
                <a:gd name="T79" fmla="*/ 57 h 103"/>
                <a:gd name="T80" fmla="*/ 103 w 148"/>
                <a:gd name="T81" fmla="*/ 55 h 103"/>
                <a:gd name="T82" fmla="*/ 95 w 148"/>
                <a:gd name="T83" fmla="*/ 49 h 103"/>
                <a:gd name="T84" fmla="*/ 87 w 148"/>
                <a:gd name="T85" fmla="*/ 44 h 103"/>
                <a:gd name="T86" fmla="*/ 87 w 148"/>
                <a:gd name="T87" fmla="*/ 43 h 103"/>
                <a:gd name="T88" fmla="*/ 80 w 148"/>
                <a:gd name="T89" fmla="*/ 38 h 103"/>
                <a:gd name="T90" fmla="*/ 72 w 148"/>
                <a:gd name="T91" fmla="*/ 34 h 103"/>
                <a:gd name="T92" fmla="*/ 67 w 148"/>
                <a:gd name="T93" fmla="*/ 31 h 103"/>
                <a:gd name="T94" fmla="*/ 64 w 148"/>
                <a:gd name="T95" fmla="*/ 29 h 103"/>
                <a:gd name="T96" fmla="*/ 56 w 148"/>
                <a:gd name="T97" fmla="*/ 25 h 103"/>
                <a:gd name="T98" fmla="*/ 48 w 148"/>
                <a:gd name="T99" fmla="*/ 21 h 103"/>
                <a:gd name="T100" fmla="*/ 47 w 148"/>
                <a:gd name="T101" fmla="*/ 20 h 103"/>
                <a:gd name="T102" fmla="*/ 40 w 148"/>
                <a:gd name="T103" fmla="*/ 17 h 103"/>
                <a:gd name="T104" fmla="*/ 40 w 148"/>
                <a:gd name="T105" fmla="*/ 17 h 103"/>
                <a:gd name="T106" fmla="*/ 31 w 148"/>
                <a:gd name="T107" fmla="*/ 13 h 103"/>
                <a:gd name="T108" fmla="*/ 27 w 148"/>
                <a:gd name="T109" fmla="*/ 11 h 103"/>
                <a:gd name="T110" fmla="*/ 23 w 148"/>
                <a:gd name="T111" fmla="*/ 9 h 103"/>
                <a:gd name="T112" fmla="*/ 15 w 148"/>
                <a:gd name="T113" fmla="*/ 6 h 103"/>
                <a:gd name="T114" fmla="*/ 7 w 148"/>
                <a:gd name="T115" fmla="*/ 2 h 103"/>
                <a:gd name="T116" fmla="*/ 6 w 148"/>
                <a:gd name="T117" fmla="*/ 2 h 103"/>
                <a:gd name="T118" fmla="*/ 2 w 148"/>
                <a:gd name="T119" fmla="*/ 0 h 103"/>
                <a:gd name="T120" fmla="*/ 0 w 148"/>
                <a:gd name="T121" fmla="*/ 16 h 103"/>
                <a:gd name="T122" fmla="*/ 3 w 148"/>
                <a:gd name="T123" fmla="*/ 17 h 103"/>
                <a:gd name="T124" fmla="*/ 3 w 148"/>
                <a:gd name="T125" fmla="*/ 1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8" h="103">
                  <a:moveTo>
                    <a:pt x="3" y="18"/>
                  </a:moveTo>
                  <a:cubicBezTo>
                    <a:pt x="6" y="19"/>
                    <a:pt x="9" y="20"/>
                    <a:pt x="11" y="21"/>
                  </a:cubicBezTo>
                  <a:cubicBezTo>
                    <a:pt x="14" y="22"/>
                    <a:pt x="17" y="23"/>
                    <a:pt x="20" y="25"/>
                  </a:cubicBezTo>
                  <a:cubicBezTo>
                    <a:pt x="21" y="25"/>
                    <a:pt x="22" y="26"/>
                    <a:pt x="23" y="26"/>
                  </a:cubicBezTo>
                  <a:cubicBezTo>
                    <a:pt x="25" y="27"/>
                    <a:pt x="26" y="28"/>
                    <a:pt x="28" y="28"/>
                  </a:cubicBezTo>
                  <a:cubicBezTo>
                    <a:pt x="30" y="29"/>
                    <a:pt x="32" y="30"/>
                    <a:pt x="34" y="31"/>
                  </a:cubicBezTo>
                  <a:cubicBezTo>
                    <a:pt x="34" y="32"/>
                    <a:pt x="35" y="32"/>
                    <a:pt x="36" y="32"/>
                  </a:cubicBezTo>
                  <a:cubicBezTo>
                    <a:pt x="38" y="34"/>
                    <a:pt x="41" y="35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7" y="38"/>
                    <a:pt x="49" y="39"/>
                    <a:pt x="52" y="41"/>
                  </a:cubicBezTo>
                  <a:cubicBezTo>
                    <a:pt x="55" y="42"/>
                    <a:pt x="57" y="44"/>
                    <a:pt x="60" y="45"/>
                  </a:cubicBezTo>
                  <a:cubicBezTo>
                    <a:pt x="61" y="46"/>
                    <a:pt x="62" y="47"/>
                    <a:pt x="63" y="47"/>
                  </a:cubicBezTo>
                  <a:cubicBezTo>
                    <a:pt x="65" y="48"/>
                    <a:pt x="66" y="49"/>
                    <a:pt x="68" y="50"/>
                  </a:cubicBezTo>
                  <a:cubicBezTo>
                    <a:pt x="70" y="52"/>
                    <a:pt x="73" y="53"/>
                    <a:pt x="76" y="55"/>
                  </a:cubicBezTo>
                  <a:cubicBezTo>
                    <a:pt x="78" y="57"/>
                    <a:pt x="81" y="58"/>
                    <a:pt x="83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2"/>
                    <a:pt x="89" y="64"/>
                    <a:pt x="91" y="66"/>
                  </a:cubicBezTo>
                  <a:cubicBezTo>
                    <a:pt x="93" y="67"/>
                    <a:pt x="95" y="68"/>
                    <a:pt x="96" y="70"/>
                  </a:cubicBezTo>
                  <a:cubicBezTo>
                    <a:pt x="97" y="70"/>
                    <a:pt x="98" y="71"/>
                    <a:pt x="99" y="72"/>
                  </a:cubicBezTo>
                  <a:cubicBezTo>
                    <a:pt x="100" y="73"/>
                    <a:pt x="101" y="74"/>
                    <a:pt x="102" y="75"/>
                  </a:cubicBezTo>
                  <a:cubicBezTo>
                    <a:pt x="104" y="76"/>
                    <a:pt x="105" y="77"/>
                    <a:pt x="106" y="78"/>
                  </a:cubicBezTo>
                  <a:cubicBezTo>
                    <a:pt x="109" y="80"/>
                    <a:pt x="111" y="83"/>
                    <a:pt x="114" y="85"/>
                  </a:cubicBezTo>
                  <a:cubicBezTo>
                    <a:pt x="116" y="87"/>
                    <a:pt x="119" y="90"/>
                    <a:pt x="121" y="92"/>
                  </a:cubicBezTo>
                  <a:cubicBezTo>
                    <a:pt x="121" y="92"/>
                    <a:pt x="121" y="92"/>
                    <a:pt x="121" y="93"/>
                  </a:cubicBezTo>
                  <a:cubicBezTo>
                    <a:pt x="123" y="95"/>
                    <a:pt x="126" y="98"/>
                    <a:pt x="128" y="101"/>
                  </a:cubicBezTo>
                  <a:cubicBezTo>
                    <a:pt x="129" y="102"/>
                    <a:pt x="129" y="102"/>
                    <a:pt x="129" y="103"/>
                  </a:cubicBezTo>
                  <a:cubicBezTo>
                    <a:pt x="132" y="102"/>
                    <a:pt x="134" y="102"/>
                    <a:pt x="137" y="102"/>
                  </a:cubicBezTo>
                  <a:cubicBezTo>
                    <a:pt x="138" y="102"/>
                    <a:pt x="140" y="102"/>
                    <a:pt x="141" y="102"/>
                  </a:cubicBezTo>
                  <a:cubicBezTo>
                    <a:pt x="143" y="101"/>
                    <a:pt x="145" y="101"/>
                    <a:pt x="146" y="101"/>
                  </a:cubicBezTo>
                  <a:cubicBezTo>
                    <a:pt x="147" y="101"/>
                    <a:pt x="147" y="101"/>
                    <a:pt x="148" y="101"/>
                  </a:cubicBezTo>
                  <a:cubicBezTo>
                    <a:pt x="148" y="100"/>
                    <a:pt x="147" y="99"/>
                    <a:pt x="147" y="99"/>
                  </a:cubicBezTo>
                  <a:cubicBezTo>
                    <a:pt x="145" y="97"/>
                    <a:pt x="144" y="95"/>
                    <a:pt x="143" y="94"/>
                  </a:cubicBezTo>
                  <a:cubicBezTo>
                    <a:pt x="142" y="92"/>
                    <a:pt x="141" y="91"/>
                    <a:pt x="140" y="90"/>
                  </a:cubicBezTo>
                  <a:cubicBezTo>
                    <a:pt x="138" y="87"/>
                    <a:pt x="135" y="84"/>
                    <a:pt x="133" y="81"/>
                  </a:cubicBezTo>
                  <a:cubicBezTo>
                    <a:pt x="130" y="79"/>
                    <a:pt x="128" y="76"/>
                    <a:pt x="125" y="74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3" y="71"/>
                    <a:pt x="120" y="69"/>
                    <a:pt x="118" y="67"/>
                  </a:cubicBezTo>
                  <a:cubicBezTo>
                    <a:pt x="116" y="65"/>
                    <a:pt x="113" y="63"/>
                    <a:pt x="111" y="61"/>
                  </a:cubicBezTo>
                  <a:cubicBezTo>
                    <a:pt x="109" y="59"/>
                    <a:pt x="108" y="58"/>
                    <a:pt x="106" y="57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5" y="56"/>
                    <a:pt x="104" y="55"/>
                    <a:pt x="103" y="55"/>
                  </a:cubicBezTo>
                  <a:cubicBezTo>
                    <a:pt x="100" y="53"/>
                    <a:pt x="98" y="51"/>
                    <a:pt x="95" y="49"/>
                  </a:cubicBezTo>
                  <a:cubicBezTo>
                    <a:pt x="93" y="47"/>
                    <a:pt x="90" y="45"/>
                    <a:pt x="87" y="44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5" y="42"/>
                    <a:pt x="82" y="40"/>
                    <a:pt x="80" y="38"/>
                  </a:cubicBezTo>
                  <a:cubicBezTo>
                    <a:pt x="77" y="37"/>
                    <a:pt x="74" y="35"/>
                    <a:pt x="72" y="34"/>
                  </a:cubicBezTo>
                  <a:cubicBezTo>
                    <a:pt x="70" y="33"/>
                    <a:pt x="69" y="32"/>
                    <a:pt x="67" y="31"/>
                  </a:cubicBezTo>
                  <a:cubicBezTo>
                    <a:pt x="66" y="30"/>
                    <a:pt x="65" y="30"/>
                    <a:pt x="64" y="29"/>
                  </a:cubicBezTo>
                  <a:cubicBezTo>
                    <a:pt x="61" y="28"/>
                    <a:pt x="58" y="26"/>
                    <a:pt x="56" y="25"/>
                  </a:cubicBezTo>
                  <a:cubicBezTo>
                    <a:pt x="53" y="23"/>
                    <a:pt x="50" y="22"/>
                    <a:pt x="48" y="21"/>
                  </a:cubicBezTo>
                  <a:cubicBezTo>
                    <a:pt x="48" y="21"/>
                    <a:pt x="47" y="20"/>
                    <a:pt x="47" y="20"/>
                  </a:cubicBezTo>
                  <a:cubicBezTo>
                    <a:pt x="45" y="19"/>
                    <a:pt x="43" y="18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7" y="15"/>
                    <a:pt x="34" y="14"/>
                    <a:pt x="31" y="13"/>
                  </a:cubicBezTo>
                  <a:cubicBezTo>
                    <a:pt x="30" y="12"/>
                    <a:pt x="28" y="11"/>
                    <a:pt x="27" y="11"/>
                  </a:cubicBezTo>
                  <a:cubicBezTo>
                    <a:pt x="26" y="10"/>
                    <a:pt x="24" y="10"/>
                    <a:pt x="23" y="9"/>
                  </a:cubicBezTo>
                  <a:cubicBezTo>
                    <a:pt x="21" y="8"/>
                    <a:pt x="18" y="7"/>
                    <a:pt x="15" y="6"/>
                  </a:cubicBezTo>
                  <a:cubicBezTo>
                    <a:pt x="12" y="4"/>
                    <a:pt x="10" y="3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1"/>
                    <a:pt x="4" y="1"/>
                    <a:pt x="2" y="0"/>
                  </a:cubicBezTo>
                  <a:cubicBezTo>
                    <a:pt x="2" y="6"/>
                    <a:pt x="1" y="11"/>
                    <a:pt x="0" y="16"/>
                  </a:cubicBezTo>
                  <a:cubicBezTo>
                    <a:pt x="1" y="17"/>
                    <a:pt x="2" y="17"/>
                    <a:pt x="3" y="17"/>
                  </a:cubicBezTo>
                  <a:cubicBezTo>
                    <a:pt x="3" y="17"/>
                    <a:pt x="3" y="17"/>
                    <a:pt x="3" y="1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6872288" y="5983288"/>
              <a:ext cx="258763" cy="508000"/>
            </a:xfrm>
            <a:custGeom>
              <a:avLst/>
              <a:gdLst>
                <a:gd name="T0" fmla="*/ 93 w 102"/>
                <a:gd name="T1" fmla="*/ 161 h 200"/>
                <a:gd name="T2" fmla="*/ 89 w 102"/>
                <a:gd name="T3" fmla="*/ 146 h 200"/>
                <a:gd name="T4" fmla="*/ 87 w 102"/>
                <a:gd name="T5" fmla="*/ 138 h 200"/>
                <a:gd name="T6" fmla="*/ 84 w 102"/>
                <a:gd name="T7" fmla="*/ 131 h 200"/>
                <a:gd name="T8" fmla="*/ 84 w 102"/>
                <a:gd name="T9" fmla="*/ 129 h 200"/>
                <a:gd name="T10" fmla="*/ 71 w 102"/>
                <a:gd name="T11" fmla="*/ 93 h 200"/>
                <a:gd name="T12" fmla="*/ 71 w 102"/>
                <a:gd name="T13" fmla="*/ 93 h 200"/>
                <a:gd name="T14" fmla="*/ 56 w 102"/>
                <a:gd name="T15" fmla="*/ 59 h 200"/>
                <a:gd name="T16" fmla="*/ 41 w 102"/>
                <a:gd name="T17" fmla="*/ 28 h 200"/>
                <a:gd name="T18" fmla="*/ 41 w 102"/>
                <a:gd name="T19" fmla="*/ 27 h 200"/>
                <a:gd name="T20" fmla="*/ 30 w 102"/>
                <a:gd name="T21" fmla="*/ 7 h 200"/>
                <a:gd name="T22" fmla="*/ 26 w 102"/>
                <a:gd name="T23" fmla="*/ 0 h 200"/>
                <a:gd name="T24" fmla="*/ 25 w 102"/>
                <a:gd name="T25" fmla="*/ 0 h 200"/>
                <a:gd name="T26" fmla="*/ 0 w 102"/>
                <a:gd name="T27" fmla="*/ 15 h 200"/>
                <a:gd name="T28" fmla="*/ 4 w 102"/>
                <a:gd name="T29" fmla="*/ 22 h 200"/>
                <a:gd name="T30" fmla="*/ 15 w 102"/>
                <a:gd name="T31" fmla="*/ 42 h 200"/>
                <a:gd name="T32" fmla="*/ 15 w 102"/>
                <a:gd name="T33" fmla="*/ 42 h 200"/>
                <a:gd name="T34" fmla="*/ 30 w 102"/>
                <a:gd name="T35" fmla="*/ 74 h 200"/>
                <a:gd name="T36" fmla="*/ 43 w 102"/>
                <a:gd name="T37" fmla="*/ 104 h 200"/>
                <a:gd name="T38" fmla="*/ 44 w 102"/>
                <a:gd name="T39" fmla="*/ 109 h 200"/>
                <a:gd name="T40" fmla="*/ 55 w 102"/>
                <a:gd name="T41" fmla="*/ 139 h 200"/>
                <a:gd name="T42" fmla="*/ 57 w 102"/>
                <a:gd name="T43" fmla="*/ 147 h 200"/>
                <a:gd name="T44" fmla="*/ 58 w 102"/>
                <a:gd name="T45" fmla="*/ 148 h 200"/>
                <a:gd name="T46" fmla="*/ 60 w 102"/>
                <a:gd name="T47" fmla="*/ 155 h 200"/>
                <a:gd name="T48" fmla="*/ 64 w 102"/>
                <a:gd name="T49" fmla="*/ 170 h 200"/>
                <a:gd name="T50" fmla="*/ 70 w 102"/>
                <a:gd name="T51" fmla="*/ 191 h 200"/>
                <a:gd name="T52" fmla="*/ 73 w 102"/>
                <a:gd name="T53" fmla="*/ 200 h 200"/>
                <a:gd name="T54" fmla="*/ 92 w 102"/>
                <a:gd name="T55" fmla="*/ 195 h 200"/>
                <a:gd name="T56" fmla="*/ 102 w 102"/>
                <a:gd name="T57" fmla="*/ 192 h 200"/>
                <a:gd name="T58" fmla="*/ 97 w 102"/>
                <a:gd name="T59" fmla="*/ 173 h 200"/>
                <a:gd name="T60" fmla="*/ 93 w 102"/>
                <a:gd name="T61" fmla="*/ 16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" h="200">
                  <a:moveTo>
                    <a:pt x="93" y="161"/>
                  </a:moveTo>
                  <a:cubicBezTo>
                    <a:pt x="92" y="157"/>
                    <a:pt x="91" y="152"/>
                    <a:pt x="89" y="146"/>
                  </a:cubicBezTo>
                  <a:cubicBezTo>
                    <a:pt x="88" y="144"/>
                    <a:pt x="88" y="141"/>
                    <a:pt x="87" y="138"/>
                  </a:cubicBezTo>
                  <a:cubicBezTo>
                    <a:pt x="86" y="136"/>
                    <a:pt x="85" y="133"/>
                    <a:pt x="84" y="131"/>
                  </a:cubicBezTo>
                  <a:cubicBezTo>
                    <a:pt x="84" y="130"/>
                    <a:pt x="84" y="130"/>
                    <a:pt x="84" y="129"/>
                  </a:cubicBezTo>
                  <a:cubicBezTo>
                    <a:pt x="80" y="118"/>
                    <a:pt x="76" y="105"/>
                    <a:pt x="71" y="93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66" y="81"/>
                    <a:pt x="61" y="69"/>
                    <a:pt x="56" y="59"/>
                  </a:cubicBezTo>
                  <a:cubicBezTo>
                    <a:pt x="51" y="47"/>
                    <a:pt x="46" y="37"/>
                    <a:pt x="41" y="28"/>
                  </a:cubicBezTo>
                  <a:cubicBezTo>
                    <a:pt x="41" y="28"/>
                    <a:pt x="41" y="28"/>
                    <a:pt x="41" y="27"/>
                  </a:cubicBezTo>
                  <a:cubicBezTo>
                    <a:pt x="37" y="19"/>
                    <a:pt x="33" y="12"/>
                    <a:pt x="30" y="7"/>
                  </a:cubicBezTo>
                  <a:cubicBezTo>
                    <a:pt x="27" y="2"/>
                    <a:pt x="26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7"/>
                    <a:pt x="4" y="22"/>
                  </a:cubicBezTo>
                  <a:cubicBezTo>
                    <a:pt x="7" y="27"/>
                    <a:pt x="10" y="34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9" y="51"/>
                    <a:pt x="25" y="62"/>
                    <a:pt x="30" y="74"/>
                  </a:cubicBezTo>
                  <a:cubicBezTo>
                    <a:pt x="34" y="84"/>
                    <a:pt x="39" y="94"/>
                    <a:pt x="43" y="104"/>
                  </a:cubicBezTo>
                  <a:cubicBezTo>
                    <a:pt x="43" y="106"/>
                    <a:pt x="44" y="107"/>
                    <a:pt x="44" y="109"/>
                  </a:cubicBezTo>
                  <a:cubicBezTo>
                    <a:pt x="48" y="119"/>
                    <a:pt x="52" y="129"/>
                    <a:pt x="55" y="139"/>
                  </a:cubicBezTo>
                  <a:cubicBezTo>
                    <a:pt x="56" y="142"/>
                    <a:pt x="56" y="144"/>
                    <a:pt x="57" y="147"/>
                  </a:cubicBezTo>
                  <a:cubicBezTo>
                    <a:pt x="57" y="147"/>
                    <a:pt x="58" y="148"/>
                    <a:pt x="58" y="148"/>
                  </a:cubicBezTo>
                  <a:cubicBezTo>
                    <a:pt x="58" y="150"/>
                    <a:pt x="59" y="153"/>
                    <a:pt x="60" y="155"/>
                  </a:cubicBezTo>
                  <a:cubicBezTo>
                    <a:pt x="61" y="160"/>
                    <a:pt x="63" y="165"/>
                    <a:pt x="64" y="170"/>
                  </a:cubicBezTo>
                  <a:cubicBezTo>
                    <a:pt x="66" y="179"/>
                    <a:pt x="69" y="186"/>
                    <a:pt x="70" y="191"/>
                  </a:cubicBezTo>
                  <a:cubicBezTo>
                    <a:pt x="72" y="197"/>
                    <a:pt x="73" y="200"/>
                    <a:pt x="73" y="200"/>
                  </a:cubicBezTo>
                  <a:cubicBezTo>
                    <a:pt x="92" y="195"/>
                    <a:pt x="92" y="195"/>
                    <a:pt x="92" y="195"/>
                  </a:cubicBezTo>
                  <a:cubicBezTo>
                    <a:pt x="102" y="192"/>
                    <a:pt x="102" y="192"/>
                    <a:pt x="102" y="192"/>
                  </a:cubicBezTo>
                  <a:cubicBezTo>
                    <a:pt x="102" y="192"/>
                    <a:pt x="100" y="185"/>
                    <a:pt x="97" y="173"/>
                  </a:cubicBezTo>
                  <a:cubicBezTo>
                    <a:pt x="96" y="170"/>
                    <a:pt x="95" y="166"/>
                    <a:pt x="93" y="16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6129338" y="5287963"/>
              <a:ext cx="469900" cy="344488"/>
            </a:xfrm>
            <a:custGeom>
              <a:avLst/>
              <a:gdLst>
                <a:gd name="T0" fmla="*/ 176 w 185"/>
                <a:gd name="T1" fmla="*/ 107 h 136"/>
                <a:gd name="T2" fmla="*/ 160 w 185"/>
                <a:gd name="T3" fmla="*/ 94 h 136"/>
                <a:gd name="T4" fmla="*/ 157 w 185"/>
                <a:gd name="T5" fmla="*/ 91 h 136"/>
                <a:gd name="T6" fmla="*/ 138 w 185"/>
                <a:gd name="T7" fmla="*/ 77 h 136"/>
                <a:gd name="T8" fmla="*/ 119 w 185"/>
                <a:gd name="T9" fmla="*/ 63 h 136"/>
                <a:gd name="T10" fmla="*/ 102 w 185"/>
                <a:gd name="T11" fmla="*/ 52 h 136"/>
                <a:gd name="T12" fmla="*/ 99 w 185"/>
                <a:gd name="T13" fmla="*/ 50 h 136"/>
                <a:gd name="T14" fmla="*/ 79 w 185"/>
                <a:gd name="T15" fmla="*/ 37 h 136"/>
                <a:gd name="T16" fmla="*/ 60 w 185"/>
                <a:gd name="T17" fmla="*/ 25 h 136"/>
                <a:gd name="T18" fmla="*/ 41 w 185"/>
                <a:gd name="T19" fmla="*/ 15 h 136"/>
                <a:gd name="T20" fmla="*/ 40 w 185"/>
                <a:gd name="T21" fmla="*/ 14 h 136"/>
                <a:gd name="T22" fmla="*/ 21 w 185"/>
                <a:gd name="T23" fmla="*/ 4 h 136"/>
                <a:gd name="T24" fmla="*/ 20 w 185"/>
                <a:gd name="T25" fmla="*/ 3 h 136"/>
                <a:gd name="T26" fmla="*/ 13 w 185"/>
                <a:gd name="T27" fmla="*/ 0 h 136"/>
                <a:gd name="T28" fmla="*/ 0 w 185"/>
                <a:gd name="T29" fmla="*/ 25 h 136"/>
                <a:gd name="T30" fmla="*/ 8 w 185"/>
                <a:gd name="T31" fmla="*/ 29 h 136"/>
                <a:gd name="T32" fmla="*/ 13 w 185"/>
                <a:gd name="T33" fmla="*/ 31 h 136"/>
                <a:gd name="T34" fmla="*/ 28 w 185"/>
                <a:gd name="T35" fmla="*/ 40 h 136"/>
                <a:gd name="T36" fmla="*/ 33 w 185"/>
                <a:gd name="T37" fmla="*/ 43 h 136"/>
                <a:gd name="T38" fmla="*/ 53 w 185"/>
                <a:gd name="T39" fmla="*/ 54 h 136"/>
                <a:gd name="T40" fmla="*/ 72 w 185"/>
                <a:gd name="T41" fmla="*/ 66 h 136"/>
                <a:gd name="T42" fmla="*/ 87 w 185"/>
                <a:gd name="T43" fmla="*/ 76 h 136"/>
                <a:gd name="T44" fmla="*/ 92 w 185"/>
                <a:gd name="T45" fmla="*/ 79 h 136"/>
                <a:gd name="T46" fmla="*/ 112 w 185"/>
                <a:gd name="T47" fmla="*/ 93 h 136"/>
                <a:gd name="T48" fmla="*/ 131 w 185"/>
                <a:gd name="T49" fmla="*/ 107 h 136"/>
                <a:gd name="T50" fmla="*/ 142 w 185"/>
                <a:gd name="T51" fmla="*/ 116 h 136"/>
                <a:gd name="T52" fmla="*/ 150 w 185"/>
                <a:gd name="T53" fmla="*/ 122 h 136"/>
                <a:gd name="T54" fmla="*/ 160 w 185"/>
                <a:gd name="T55" fmla="*/ 131 h 136"/>
                <a:gd name="T56" fmla="*/ 166 w 185"/>
                <a:gd name="T57" fmla="*/ 136 h 136"/>
                <a:gd name="T58" fmla="*/ 170 w 185"/>
                <a:gd name="T59" fmla="*/ 131 h 136"/>
                <a:gd name="T60" fmla="*/ 185 w 185"/>
                <a:gd name="T61" fmla="*/ 114 h 136"/>
                <a:gd name="T62" fmla="*/ 178 w 185"/>
                <a:gd name="T63" fmla="*/ 109 h 136"/>
                <a:gd name="T64" fmla="*/ 176 w 185"/>
                <a:gd name="T65" fmla="*/ 10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5" h="136">
                  <a:moveTo>
                    <a:pt x="176" y="107"/>
                  </a:moveTo>
                  <a:cubicBezTo>
                    <a:pt x="172" y="103"/>
                    <a:pt x="167" y="99"/>
                    <a:pt x="160" y="94"/>
                  </a:cubicBezTo>
                  <a:cubicBezTo>
                    <a:pt x="159" y="93"/>
                    <a:pt x="158" y="92"/>
                    <a:pt x="157" y="91"/>
                  </a:cubicBezTo>
                  <a:cubicBezTo>
                    <a:pt x="151" y="87"/>
                    <a:pt x="145" y="82"/>
                    <a:pt x="138" y="77"/>
                  </a:cubicBezTo>
                  <a:cubicBezTo>
                    <a:pt x="132" y="72"/>
                    <a:pt x="125" y="67"/>
                    <a:pt x="119" y="63"/>
                  </a:cubicBezTo>
                  <a:cubicBezTo>
                    <a:pt x="113" y="59"/>
                    <a:pt x="108" y="55"/>
                    <a:pt x="102" y="52"/>
                  </a:cubicBezTo>
                  <a:cubicBezTo>
                    <a:pt x="101" y="51"/>
                    <a:pt x="100" y="50"/>
                    <a:pt x="99" y="50"/>
                  </a:cubicBezTo>
                  <a:cubicBezTo>
                    <a:pt x="92" y="45"/>
                    <a:pt x="86" y="41"/>
                    <a:pt x="79" y="37"/>
                  </a:cubicBezTo>
                  <a:cubicBezTo>
                    <a:pt x="73" y="33"/>
                    <a:pt x="66" y="29"/>
                    <a:pt x="60" y="25"/>
                  </a:cubicBezTo>
                  <a:cubicBezTo>
                    <a:pt x="53" y="21"/>
                    <a:pt x="47" y="18"/>
                    <a:pt x="41" y="15"/>
                  </a:cubicBezTo>
                  <a:cubicBezTo>
                    <a:pt x="41" y="15"/>
                    <a:pt x="40" y="14"/>
                    <a:pt x="40" y="14"/>
                  </a:cubicBezTo>
                  <a:cubicBezTo>
                    <a:pt x="32" y="10"/>
                    <a:pt x="25" y="6"/>
                    <a:pt x="21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15" y="1"/>
                    <a:pt x="13" y="0"/>
                    <a:pt x="13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3" y="26"/>
                    <a:pt x="8" y="29"/>
                  </a:cubicBezTo>
                  <a:cubicBezTo>
                    <a:pt x="9" y="29"/>
                    <a:pt x="11" y="30"/>
                    <a:pt x="13" y="31"/>
                  </a:cubicBezTo>
                  <a:cubicBezTo>
                    <a:pt x="17" y="34"/>
                    <a:pt x="22" y="36"/>
                    <a:pt x="28" y="40"/>
                  </a:cubicBezTo>
                  <a:cubicBezTo>
                    <a:pt x="29" y="41"/>
                    <a:pt x="31" y="42"/>
                    <a:pt x="33" y="43"/>
                  </a:cubicBezTo>
                  <a:cubicBezTo>
                    <a:pt x="39" y="46"/>
                    <a:pt x="46" y="50"/>
                    <a:pt x="53" y="54"/>
                  </a:cubicBezTo>
                  <a:cubicBezTo>
                    <a:pt x="59" y="58"/>
                    <a:pt x="66" y="62"/>
                    <a:pt x="72" y="66"/>
                  </a:cubicBezTo>
                  <a:cubicBezTo>
                    <a:pt x="77" y="69"/>
                    <a:pt x="82" y="72"/>
                    <a:pt x="87" y="76"/>
                  </a:cubicBezTo>
                  <a:cubicBezTo>
                    <a:pt x="88" y="77"/>
                    <a:pt x="90" y="78"/>
                    <a:pt x="92" y="79"/>
                  </a:cubicBezTo>
                  <a:cubicBezTo>
                    <a:pt x="99" y="84"/>
                    <a:pt x="105" y="88"/>
                    <a:pt x="112" y="93"/>
                  </a:cubicBezTo>
                  <a:cubicBezTo>
                    <a:pt x="118" y="98"/>
                    <a:pt x="125" y="103"/>
                    <a:pt x="131" y="107"/>
                  </a:cubicBezTo>
                  <a:cubicBezTo>
                    <a:pt x="135" y="110"/>
                    <a:pt x="139" y="113"/>
                    <a:pt x="142" y="116"/>
                  </a:cubicBezTo>
                  <a:cubicBezTo>
                    <a:pt x="145" y="118"/>
                    <a:pt x="147" y="120"/>
                    <a:pt x="150" y="122"/>
                  </a:cubicBezTo>
                  <a:cubicBezTo>
                    <a:pt x="154" y="126"/>
                    <a:pt x="157" y="128"/>
                    <a:pt x="160" y="131"/>
                  </a:cubicBezTo>
                  <a:cubicBezTo>
                    <a:pt x="164" y="134"/>
                    <a:pt x="166" y="136"/>
                    <a:pt x="166" y="136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185" y="114"/>
                    <a:pt x="183" y="112"/>
                    <a:pt x="178" y="109"/>
                  </a:cubicBezTo>
                  <a:cubicBezTo>
                    <a:pt x="178" y="108"/>
                    <a:pt x="177" y="107"/>
                    <a:pt x="176" y="1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67313" y="4927600"/>
              <a:ext cx="515938" cy="220663"/>
            </a:xfrm>
            <a:custGeom>
              <a:avLst/>
              <a:gdLst>
                <a:gd name="T0" fmla="*/ 173 w 203"/>
                <a:gd name="T1" fmla="*/ 51 h 87"/>
                <a:gd name="T2" fmla="*/ 172 w 203"/>
                <a:gd name="T3" fmla="*/ 51 h 87"/>
                <a:gd name="T4" fmla="*/ 151 w 203"/>
                <a:gd name="T5" fmla="*/ 44 h 87"/>
                <a:gd name="T6" fmla="*/ 130 w 203"/>
                <a:gd name="T7" fmla="*/ 37 h 87"/>
                <a:gd name="T8" fmla="*/ 109 w 203"/>
                <a:gd name="T9" fmla="*/ 30 h 87"/>
                <a:gd name="T10" fmla="*/ 106 w 203"/>
                <a:gd name="T11" fmla="*/ 29 h 87"/>
                <a:gd name="T12" fmla="*/ 88 w 203"/>
                <a:gd name="T13" fmla="*/ 24 h 87"/>
                <a:gd name="T14" fmla="*/ 70 w 203"/>
                <a:gd name="T15" fmla="*/ 18 h 87"/>
                <a:gd name="T16" fmla="*/ 67 w 203"/>
                <a:gd name="T17" fmla="*/ 17 h 87"/>
                <a:gd name="T18" fmla="*/ 53 w 203"/>
                <a:gd name="T19" fmla="*/ 13 h 87"/>
                <a:gd name="T20" fmla="*/ 45 w 203"/>
                <a:gd name="T21" fmla="*/ 11 h 87"/>
                <a:gd name="T22" fmla="*/ 38 w 203"/>
                <a:gd name="T23" fmla="*/ 9 h 87"/>
                <a:gd name="T24" fmla="*/ 24 w 203"/>
                <a:gd name="T25" fmla="*/ 5 h 87"/>
                <a:gd name="T26" fmla="*/ 8 w 203"/>
                <a:gd name="T27" fmla="*/ 0 h 87"/>
                <a:gd name="T28" fmla="*/ 0 w 203"/>
                <a:gd name="T29" fmla="*/ 25 h 87"/>
                <a:gd name="T30" fmla="*/ 18 w 203"/>
                <a:gd name="T31" fmla="*/ 30 h 87"/>
                <a:gd name="T32" fmla="*/ 31 w 203"/>
                <a:gd name="T33" fmla="*/ 34 h 87"/>
                <a:gd name="T34" fmla="*/ 39 w 203"/>
                <a:gd name="T35" fmla="*/ 37 h 87"/>
                <a:gd name="T36" fmla="*/ 46 w 203"/>
                <a:gd name="T37" fmla="*/ 38 h 87"/>
                <a:gd name="T38" fmla="*/ 60 w 203"/>
                <a:gd name="T39" fmla="*/ 43 h 87"/>
                <a:gd name="T40" fmla="*/ 62 w 203"/>
                <a:gd name="T41" fmla="*/ 43 h 87"/>
                <a:gd name="T42" fmla="*/ 82 w 203"/>
                <a:gd name="T43" fmla="*/ 50 h 87"/>
                <a:gd name="T44" fmla="*/ 98 w 203"/>
                <a:gd name="T45" fmla="*/ 55 h 87"/>
                <a:gd name="T46" fmla="*/ 103 w 203"/>
                <a:gd name="T47" fmla="*/ 56 h 87"/>
                <a:gd name="T48" fmla="*/ 124 w 203"/>
                <a:gd name="T49" fmla="*/ 63 h 87"/>
                <a:gd name="T50" fmla="*/ 145 w 203"/>
                <a:gd name="T51" fmla="*/ 70 h 87"/>
                <a:gd name="T52" fmla="*/ 164 w 203"/>
                <a:gd name="T53" fmla="*/ 76 h 87"/>
                <a:gd name="T54" fmla="*/ 166 w 203"/>
                <a:gd name="T55" fmla="*/ 77 h 87"/>
                <a:gd name="T56" fmla="*/ 187 w 203"/>
                <a:gd name="T57" fmla="*/ 84 h 87"/>
                <a:gd name="T58" fmla="*/ 194 w 203"/>
                <a:gd name="T59" fmla="*/ 87 h 87"/>
                <a:gd name="T60" fmla="*/ 203 w 203"/>
                <a:gd name="T61" fmla="*/ 61 h 87"/>
                <a:gd name="T62" fmla="*/ 193 w 203"/>
                <a:gd name="T63" fmla="*/ 58 h 87"/>
                <a:gd name="T64" fmla="*/ 173 w 203"/>
                <a:gd name="T65" fmla="*/ 5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3" h="87">
                  <a:moveTo>
                    <a:pt x="173" y="51"/>
                  </a:moveTo>
                  <a:cubicBezTo>
                    <a:pt x="172" y="51"/>
                    <a:pt x="172" y="51"/>
                    <a:pt x="172" y="51"/>
                  </a:cubicBezTo>
                  <a:cubicBezTo>
                    <a:pt x="166" y="48"/>
                    <a:pt x="158" y="46"/>
                    <a:pt x="151" y="44"/>
                  </a:cubicBezTo>
                  <a:cubicBezTo>
                    <a:pt x="144" y="41"/>
                    <a:pt x="137" y="39"/>
                    <a:pt x="130" y="37"/>
                  </a:cubicBezTo>
                  <a:cubicBezTo>
                    <a:pt x="123" y="35"/>
                    <a:pt x="116" y="32"/>
                    <a:pt x="109" y="30"/>
                  </a:cubicBezTo>
                  <a:cubicBezTo>
                    <a:pt x="108" y="30"/>
                    <a:pt x="107" y="29"/>
                    <a:pt x="106" y="29"/>
                  </a:cubicBezTo>
                  <a:cubicBezTo>
                    <a:pt x="100" y="27"/>
                    <a:pt x="94" y="25"/>
                    <a:pt x="88" y="24"/>
                  </a:cubicBezTo>
                  <a:cubicBezTo>
                    <a:pt x="82" y="22"/>
                    <a:pt x="76" y="20"/>
                    <a:pt x="70" y="18"/>
                  </a:cubicBezTo>
                  <a:cubicBezTo>
                    <a:pt x="69" y="18"/>
                    <a:pt x="68" y="17"/>
                    <a:pt x="67" y="17"/>
                  </a:cubicBezTo>
                  <a:cubicBezTo>
                    <a:pt x="62" y="16"/>
                    <a:pt x="57" y="14"/>
                    <a:pt x="53" y="13"/>
                  </a:cubicBezTo>
                  <a:cubicBezTo>
                    <a:pt x="50" y="12"/>
                    <a:pt x="48" y="12"/>
                    <a:pt x="45" y="11"/>
                  </a:cubicBezTo>
                  <a:cubicBezTo>
                    <a:pt x="43" y="10"/>
                    <a:pt x="40" y="9"/>
                    <a:pt x="38" y="9"/>
                  </a:cubicBezTo>
                  <a:cubicBezTo>
                    <a:pt x="33" y="7"/>
                    <a:pt x="28" y="6"/>
                    <a:pt x="24" y="5"/>
                  </a:cubicBezTo>
                  <a:cubicBezTo>
                    <a:pt x="14" y="2"/>
                    <a:pt x="8" y="0"/>
                    <a:pt x="8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7" y="27"/>
                    <a:pt x="18" y="30"/>
                  </a:cubicBezTo>
                  <a:cubicBezTo>
                    <a:pt x="22" y="32"/>
                    <a:pt x="26" y="33"/>
                    <a:pt x="31" y="34"/>
                  </a:cubicBezTo>
                  <a:cubicBezTo>
                    <a:pt x="34" y="35"/>
                    <a:pt x="36" y="36"/>
                    <a:pt x="39" y="37"/>
                  </a:cubicBezTo>
                  <a:cubicBezTo>
                    <a:pt x="41" y="37"/>
                    <a:pt x="44" y="38"/>
                    <a:pt x="46" y="38"/>
                  </a:cubicBezTo>
                  <a:cubicBezTo>
                    <a:pt x="50" y="40"/>
                    <a:pt x="55" y="41"/>
                    <a:pt x="60" y="43"/>
                  </a:cubicBezTo>
                  <a:cubicBezTo>
                    <a:pt x="61" y="43"/>
                    <a:pt x="61" y="43"/>
                    <a:pt x="62" y="43"/>
                  </a:cubicBezTo>
                  <a:cubicBezTo>
                    <a:pt x="68" y="45"/>
                    <a:pt x="75" y="47"/>
                    <a:pt x="82" y="50"/>
                  </a:cubicBezTo>
                  <a:cubicBezTo>
                    <a:pt x="87" y="51"/>
                    <a:pt x="92" y="53"/>
                    <a:pt x="98" y="55"/>
                  </a:cubicBezTo>
                  <a:cubicBezTo>
                    <a:pt x="99" y="55"/>
                    <a:pt x="101" y="56"/>
                    <a:pt x="103" y="56"/>
                  </a:cubicBezTo>
                  <a:cubicBezTo>
                    <a:pt x="110" y="58"/>
                    <a:pt x="117" y="61"/>
                    <a:pt x="124" y="63"/>
                  </a:cubicBezTo>
                  <a:cubicBezTo>
                    <a:pt x="131" y="65"/>
                    <a:pt x="138" y="68"/>
                    <a:pt x="145" y="70"/>
                  </a:cubicBezTo>
                  <a:cubicBezTo>
                    <a:pt x="152" y="72"/>
                    <a:pt x="158" y="74"/>
                    <a:pt x="164" y="76"/>
                  </a:cubicBezTo>
                  <a:cubicBezTo>
                    <a:pt x="164" y="77"/>
                    <a:pt x="165" y="77"/>
                    <a:pt x="166" y="77"/>
                  </a:cubicBezTo>
                  <a:cubicBezTo>
                    <a:pt x="174" y="80"/>
                    <a:pt x="182" y="83"/>
                    <a:pt x="187" y="84"/>
                  </a:cubicBezTo>
                  <a:cubicBezTo>
                    <a:pt x="191" y="86"/>
                    <a:pt x="194" y="87"/>
                    <a:pt x="194" y="87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1"/>
                    <a:pt x="199" y="60"/>
                    <a:pt x="193" y="58"/>
                  </a:cubicBezTo>
                  <a:cubicBezTo>
                    <a:pt x="188" y="56"/>
                    <a:pt x="181" y="54"/>
                    <a:pt x="173" y="5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157663" y="4740275"/>
              <a:ext cx="520700" cy="136525"/>
            </a:xfrm>
            <a:custGeom>
              <a:avLst/>
              <a:gdLst>
                <a:gd name="T0" fmla="*/ 174 w 205"/>
                <a:gd name="T1" fmla="*/ 24 h 54"/>
                <a:gd name="T2" fmla="*/ 164 w 205"/>
                <a:gd name="T3" fmla="*/ 22 h 54"/>
                <a:gd name="T4" fmla="*/ 142 w 205"/>
                <a:gd name="T5" fmla="*/ 19 h 54"/>
                <a:gd name="T6" fmla="*/ 120 w 205"/>
                <a:gd name="T7" fmla="*/ 16 h 54"/>
                <a:gd name="T8" fmla="*/ 104 w 205"/>
                <a:gd name="T9" fmla="*/ 13 h 54"/>
                <a:gd name="T10" fmla="*/ 98 w 205"/>
                <a:gd name="T11" fmla="*/ 12 h 54"/>
                <a:gd name="T12" fmla="*/ 76 w 205"/>
                <a:gd name="T13" fmla="*/ 9 h 54"/>
                <a:gd name="T14" fmla="*/ 54 w 205"/>
                <a:gd name="T15" fmla="*/ 6 h 54"/>
                <a:gd name="T16" fmla="*/ 35 w 205"/>
                <a:gd name="T17" fmla="*/ 4 h 54"/>
                <a:gd name="T18" fmla="*/ 33 w 205"/>
                <a:gd name="T19" fmla="*/ 4 h 54"/>
                <a:gd name="T20" fmla="*/ 10 w 205"/>
                <a:gd name="T21" fmla="*/ 1 h 54"/>
                <a:gd name="T22" fmla="*/ 3 w 205"/>
                <a:gd name="T23" fmla="*/ 0 h 54"/>
                <a:gd name="T24" fmla="*/ 0 w 205"/>
                <a:gd name="T25" fmla="*/ 24 h 54"/>
                <a:gd name="T26" fmla="*/ 5 w 205"/>
                <a:gd name="T27" fmla="*/ 25 h 54"/>
                <a:gd name="T28" fmla="*/ 27 w 205"/>
                <a:gd name="T29" fmla="*/ 28 h 54"/>
                <a:gd name="T30" fmla="*/ 32 w 205"/>
                <a:gd name="T31" fmla="*/ 28 h 54"/>
                <a:gd name="T32" fmla="*/ 49 w 205"/>
                <a:gd name="T33" fmla="*/ 30 h 54"/>
                <a:gd name="T34" fmla="*/ 71 w 205"/>
                <a:gd name="T35" fmla="*/ 33 h 54"/>
                <a:gd name="T36" fmla="*/ 93 w 205"/>
                <a:gd name="T37" fmla="*/ 37 h 54"/>
                <a:gd name="T38" fmla="*/ 101 w 205"/>
                <a:gd name="T39" fmla="*/ 38 h 54"/>
                <a:gd name="T40" fmla="*/ 115 w 205"/>
                <a:gd name="T41" fmla="*/ 40 h 54"/>
                <a:gd name="T42" fmla="*/ 136 w 205"/>
                <a:gd name="T43" fmla="*/ 43 h 54"/>
                <a:gd name="T44" fmla="*/ 158 w 205"/>
                <a:gd name="T45" fmla="*/ 47 h 54"/>
                <a:gd name="T46" fmla="*/ 170 w 205"/>
                <a:gd name="T47" fmla="*/ 49 h 54"/>
                <a:gd name="T48" fmla="*/ 180 w 205"/>
                <a:gd name="T49" fmla="*/ 51 h 54"/>
                <a:gd name="T50" fmla="*/ 201 w 205"/>
                <a:gd name="T51" fmla="*/ 54 h 54"/>
                <a:gd name="T52" fmla="*/ 205 w 205"/>
                <a:gd name="T53" fmla="*/ 29 h 54"/>
                <a:gd name="T54" fmla="*/ 186 w 205"/>
                <a:gd name="T55" fmla="*/ 26 h 54"/>
                <a:gd name="T56" fmla="*/ 174 w 205"/>
                <a:gd name="T5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5" h="54">
                  <a:moveTo>
                    <a:pt x="174" y="24"/>
                  </a:moveTo>
                  <a:cubicBezTo>
                    <a:pt x="171" y="23"/>
                    <a:pt x="167" y="23"/>
                    <a:pt x="164" y="22"/>
                  </a:cubicBezTo>
                  <a:cubicBezTo>
                    <a:pt x="157" y="21"/>
                    <a:pt x="150" y="20"/>
                    <a:pt x="142" y="19"/>
                  </a:cubicBezTo>
                  <a:cubicBezTo>
                    <a:pt x="135" y="18"/>
                    <a:pt x="128" y="17"/>
                    <a:pt x="120" y="16"/>
                  </a:cubicBezTo>
                  <a:cubicBezTo>
                    <a:pt x="115" y="15"/>
                    <a:pt x="110" y="14"/>
                    <a:pt x="104" y="13"/>
                  </a:cubicBezTo>
                  <a:cubicBezTo>
                    <a:pt x="102" y="13"/>
                    <a:pt x="100" y="13"/>
                    <a:pt x="98" y="12"/>
                  </a:cubicBezTo>
                  <a:cubicBezTo>
                    <a:pt x="91" y="11"/>
                    <a:pt x="84" y="10"/>
                    <a:pt x="76" y="9"/>
                  </a:cubicBezTo>
                  <a:cubicBezTo>
                    <a:pt x="69" y="8"/>
                    <a:pt x="61" y="7"/>
                    <a:pt x="54" y="6"/>
                  </a:cubicBezTo>
                  <a:cubicBezTo>
                    <a:pt x="47" y="6"/>
                    <a:pt x="41" y="5"/>
                    <a:pt x="35" y="4"/>
                  </a:cubicBezTo>
                  <a:cubicBezTo>
                    <a:pt x="34" y="4"/>
                    <a:pt x="33" y="4"/>
                    <a:pt x="33" y="4"/>
                  </a:cubicBezTo>
                  <a:cubicBezTo>
                    <a:pt x="23" y="3"/>
                    <a:pt x="16" y="2"/>
                    <a:pt x="10" y="1"/>
                  </a:cubicBezTo>
                  <a:cubicBezTo>
                    <a:pt x="6" y="0"/>
                    <a:pt x="3" y="0"/>
                    <a:pt x="3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" y="25"/>
                    <a:pt x="5" y="25"/>
                  </a:cubicBezTo>
                  <a:cubicBezTo>
                    <a:pt x="9" y="25"/>
                    <a:pt x="17" y="26"/>
                    <a:pt x="27" y="28"/>
                  </a:cubicBezTo>
                  <a:cubicBezTo>
                    <a:pt x="28" y="28"/>
                    <a:pt x="30" y="28"/>
                    <a:pt x="32" y="28"/>
                  </a:cubicBezTo>
                  <a:cubicBezTo>
                    <a:pt x="37" y="29"/>
                    <a:pt x="43" y="30"/>
                    <a:pt x="49" y="30"/>
                  </a:cubicBezTo>
                  <a:cubicBezTo>
                    <a:pt x="56" y="31"/>
                    <a:pt x="63" y="32"/>
                    <a:pt x="71" y="33"/>
                  </a:cubicBezTo>
                  <a:cubicBezTo>
                    <a:pt x="78" y="34"/>
                    <a:pt x="85" y="35"/>
                    <a:pt x="93" y="37"/>
                  </a:cubicBezTo>
                  <a:cubicBezTo>
                    <a:pt x="95" y="37"/>
                    <a:pt x="98" y="37"/>
                    <a:pt x="101" y="38"/>
                  </a:cubicBezTo>
                  <a:cubicBezTo>
                    <a:pt x="105" y="38"/>
                    <a:pt x="110" y="39"/>
                    <a:pt x="115" y="40"/>
                  </a:cubicBezTo>
                  <a:cubicBezTo>
                    <a:pt x="122" y="41"/>
                    <a:pt x="129" y="42"/>
                    <a:pt x="136" y="43"/>
                  </a:cubicBezTo>
                  <a:cubicBezTo>
                    <a:pt x="144" y="44"/>
                    <a:pt x="151" y="46"/>
                    <a:pt x="158" y="47"/>
                  </a:cubicBezTo>
                  <a:cubicBezTo>
                    <a:pt x="162" y="47"/>
                    <a:pt x="166" y="48"/>
                    <a:pt x="170" y="49"/>
                  </a:cubicBezTo>
                  <a:cubicBezTo>
                    <a:pt x="173" y="49"/>
                    <a:pt x="177" y="50"/>
                    <a:pt x="180" y="51"/>
                  </a:cubicBezTo>
                  <a:cubicBezTo>
                    <a:pt x="193" y="53"/>
                    <a:pt x="201" y="54"/>
                    <a:pt x="201" y="54"/>
                  </a:cubicBezTo>
                  <a:cubicBezTo>
                    <a:pt x="205" y="29"/>
                    <a:pt x="205" y="29"/>
                    <a:pt x="205" y="29"/>
                  </a:cubicBezTo>
                  <a:cubicBezTo>
                    <a:pt x="205" y="29"/>
                    <a:pt x="198" y="28"/>
                    <a:pt x="186" y="26"/>
                  </a:cubicBezTo>
                  <a:cubicBezTo>
                    <a:pt x="182" y="25"/>
                    <a:pt x="178" y="25"/>
                    <a:pt x="174" y="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127375" y="4656138"/>
              <a:ext cx="520700" cy="93663"/>
            </a:xfrm>
            <a:custGeom>
              <a:avLst/>
              <a:gdLst>
                <a:gd name="T0" fmla="*/ 277 w 328"/>
                <a:gd name="T1" fmla="*/ 19 h 59"/>
                <a:gd name="T2" fmla="*/ 240 w 328"/>
                <a:gd name="T3" fmla="*/ 16 h 59"/>
                <a:gd name="T4" fmla="*/ 205 w 328"/>
                <a:gd name="T5" fmla="*/ 14 h 59"/>
                <a:gd name="T6" fmla="*/ 170 w 328"/>
                <a:gd name="T7" fmla="*/ 11 h 59"/>
                <a:gd name="T8" fmla="*/ 135 w 328"/>
                <a:gd name="T9" fmla="*/ 9 h 59"/>
                <a:gd name="T10" fmla="*/ 98 w 328"/>
                <a:gd name="T11" fmla="*/ 6 h 59"/>
                <a:gd name="T12" fmla="*/ 63 w 328"/>
                <a:gd name="T13" fmla="*/ 5 h 59"/>
                <a:gd name="T14" fmla="*/ 28 w 328"/>
                <a:gd name="T15" fmla="*/ 1 h 59"/>
                <a:gd name="T16" fmla="*/ 4 w 328"/>
                <a:gd name="T17" fmla="*/ 0 h 59"/>
                <a:gd name="T18" fmla="*/ 0 w 328"/>
                <a:gd name="T19" fmla="*/ 37 h 59"/>
                <a:gd name="T20" fmla="*/ 20 w 328"/>
                <a:gd name="T21" fmla="*/ 38 h 59"/>
                <a:gd name="T22" fmla="*/ 55 w 328"/>
                <a:gd name="T23" fmla="*/ 40 h 59"/>
                <a:gd name="T24" fmla="*/ 90 w 328"/>
                <a:gd name="T25" fmla="*/ 43 h 59"/>
                <a:gd name="T26" fmla="*/ 125 w 328"/>
                <a:gd name="T27" fmla="*/ 45 h 59"/>
                <a:gd name="T28" fmla="*/ 162 w 328"/>
                <a:gd name="T29" fmla="*/ 48 h 59"/>
                <a:gd name="T30" fmla="*/ 197 w 328"/>
                <a:gd name="T31" fmla="*/ 51 h 59"/>
                <a:gd name="T32" fmla="*/ 232 w 328"/>
                <a:gd name="T33" fmla="*/ 53 h 59"/>
                <a:gd name="T34" fmla="*/ 267 w 328"/>
                <a:gd name="T35" fmla="*/ 56 h 59"/>
                <a:gd name="T36" fmla="*/ 304 w 328"/>
                <a:gd name="T37" fmla="*/ 57 h 59"/>
                <a:gd name="T38" fmla="*/ 326 w 328"/>
                <a:gd name="T39" fmla="*/ 59 h 59"/>
                <a:gd name="T40" fmla="*/ 328 w 328"/>
                <a:gd name="T41" fmla="*/ 22 h 59"/>
                <a:gd name="T42" fmla="*/ 312 w 328"/>
                <a:gd name="T43" fmla="*/ 21 h 59"/>
                <a:gd name="T44" fmla="*/ 277 w 328"/>
                <a:gd name="T45" fmla="*/ 1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8" h="59">
                  <a:moveTo>
                    <a:pt x="277" y="19"/>
                  </a:moveTo>
                  <a:lnTo>
                    <a:pt x="240" y="16"/>
                  </a:lnTo>
                  <a:lnTo>
                    <a:pt x="205" y="14"/>
                  </a:lnTo>
                  <a:lnTo>
                    <a:pt x="170" y="11"/>
                  </a:lnTo>
                  <a:lnTo>
                    <a:pt x="135" y="9"/>
                  </a:lnTo>
                  <a:lnTo>
                    <a:pt x="98" y="6"/>
                  </a:lnTo>
                  <a:lnTo>
                    <a:pt x="63" y="5"/>
                  </a:lnTo>
                  <a:lnTo>
                    <a:pt x="28" y="1"/>
                  </a:lnTo>
                  <a:lnTo>
                    <a:pt x="4" y="0"/>
                  </a:lnTo>
                  <a:lnTo>
                    <a:pt x="0" y="37"/>
                  </a:lnTo>
                  <a:lnTo>
                    <a:pt x="20" y="38"/>
                  </a:lnTo>
                  <a:lnTo>
                    <a:pt x="55" y="40"/>
                  </a:lnTo>
                  <a:lnTo>
                    <a:pt x="90" y="43"/>
                  </a:lnTo>
                  <a:lnTo>
                    <a:pt x="125" y="45"/>
                  </a:lnTo>
                  <a:lnTo>
                    <a:pt x="162" y="48"/>
                  </a:lnTo>
                  <a:lnTo>
                    <a:pt x="197" y="51"/>
                  </a:lnTo>
                  <a:lnTo>
                    <a:pt x="232" y="53"/>
                  </a:lnTo>
                  <a:lnTo>
                    <a:pt x="267" y="56"/>
                  </a:lnTo>
                  <a:lnTo>
                    <a:pt x="304" y="57"/>
                  </a:lnTo>
                  <a:lnTo>
                    <a:pt x="326" y="59"/>
                  </a:lnTo>
                  <a:lnTo>
                    <a:pt x="328" y="22"/>
                  </a:lnTo>
                  <a:lnTo>
                    <a:pt x="312" y="21"/>
                  </a:lnTo>
                  <a:lnTo>
                    <a:pt x="27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2098675" y="4594225"/>
              <a:ext cx="519113" cy="82550"/>
            </a:xfrm>
            <a:custGeom>
              <a:avLst/>
              <a:gdLst>
                <a:gd name="T0" fmla="*/ 196 w 205"/>
                <a:gd name="T1" fmla="*/ 10 h 32"/>
                <a:gd name="T2" fmla="*/ 187 w 205"/>
                <a:gd name="T3" fmla="*/ 10 h 32"/>
                <a:gd name="T4" fmla="*/ 178 w 205"/>
                <a:gd name="T5" fmla="*/ 9 h 32"/>
                <a:gd name="T6" fmla="*/ 169 w 205"/>
                <a:gd name="T7" fmla="*/ 9 h 32"/>
                <a:gd name="T8" fmla="*/ 155 w 205"/>
                <a:gd name="T9" fmla="*/ 8 h 32"/>
                <a:gd name="T10" fmla="*/ 142 w 205"/>
                <a:gd name="T11" fmla="*/ 7 h 32"/>
                <a:gd name="T12" fmla="*/ 133 w 205"/>
                <a:gd name="T13" fmla="*/ 7 h 32"/>
                <a:gd name="T14" fmla="*/ 115 w 205"/>
                <a:gd name="T15" fmla="*/ 6 h 32"/>
                <a:gd name="T16" fmla="*/ 106 w 205"/>
                <a:gd name="T17" fmla="*/ 5 h 32"/>
                <a:gd name="T18" fmla="*/ 98 w 205"/>
                <a:gd name="T19" fmla="*/ 5 h 32"/>
                <a:gd name="T20" fmla="*/ 88 w 205"/>
                <a:gd name="T21" fmla="*/ 5 h 32"/>
                <a:gd name="T22" fmla="*/ 71 w 205"/>
                <a:gd name="T23" fmla="*/ 4 h 32"/>
                <a:gd name="T24" fmla="*/ 62 w 205"/>
                <a:gd name="T25" fmla="*/ 4 h 32"/>
                <a:gd name="T26" fmla="*/ 44 w 205"/>
                <a:gd name="T27" fmla="*/ 3 h 32"/>
                <a:gd name="T28" fmla="*/ 35 w 205"/>
                <a:gd name="T29" fmla="*/ 2 h 32"/>
                <a:gd name="T30" fmla="*/ 26 w 205"/>
                <a:gd name="T31" fmla="*/ 2 h 32"/>
                <a:gd name="T32" fmla="*/ 17 w 205"/>
                <a:gd name="T33" fmla="*/ 1 h 32"/>
                <a:gd name="T34" fmla="*/ 1 w 205"/>
                <a:gd name="T35" fmla="*/ 0 h 32"/>
                <a:gd name="T36" fmla="*/ 3 w 205"/>
                <a:gd name="T37" fmla="*/ 21 h 32"/>
                <a:gd name="T38" fmla="*/ 16 w 205"/>
                <a:gd name="T39" fmla="*/ 22 h 32"/>
                <a:gd name="T40" fmla="*/ 30 w 205"/>
                <a:gd name="T41" fmla="*/ 23 h 32"/>
                <a:gd name="T42" fmla="*/ 38 w 205"/>
                <a:gd name="T43" fmla="*/ 23 h 32"/>
                <a:gd name="T44" fmla="*/ 48 w 205"/>
                <a:gd name="T45" fmla="*/ 24 h 32"/>
                <a:gd name="T46" fmla="*/ 61 w 205"/>
                <a:gd name="T47" fmla="*/ 24 h 32"/>
                <a:gd name="T48" fmla="*/ 75 w 205"/>
                <a:gd name="T49" fmla="*/ 25 h 32"/>
                <a:gd name="T50" fmla="*/ 84 w 205"/>
                <a:gd name="T51" fmla="*/ 26 h 32"/>
                <a:gd name="T52" fmla="*/ 102 w 205"/>
                <a:gd name="T53" fmla="*/ 26 h 32"/>
                <a:gd name="T54" fmla="*/ 106 w 205"/>
                <a:gd name="T55" fmla="*/ 27 h 32"/>
                <a:gd name="T56" fmla="*/ 119 w 205"/>
                <a:gd name="T57" fmla="*/ 27 h 32"/>
                <a:gd name="T58" fmla="*/ 128 w 205"/>
                <a:gd name="T59" fmla="*/ 28 h 32"/>
                <a:gd name="T60" fmla="*/ 146 w 205"/>
                <a:gd name="T61" fmla="*/ 29 h 32"/>
                <a:gd name="T62" fmla="*/ 155 w 205"/>
                <a:gd name="T63" fmla="*/ 29 h 32"/>
                <a:gd name="T64" fmla="*/ 171 w 205"/>
                <a:gd name="T65" fmla="*/ 30 h 32"/>
                <a:gd name="T66" fmla="*/ 173 w 205"/>
                <a:gd name="T67" fmla="*/ 30 h 32"/>
                <a:gd name="T68" fmla="*/ 191 w 205"/>
                <a:gd name="T69" fmla="*/ 31 h 32"/>
                <a:gd name="T70" fmla="*/ 195 w 205"/>
                <a:gd name="T71" fmla="*/ 32 h 32"/>
                <a:gd name="T72" fmla="*/ 203 w 205"/>
                <a:gd name="T73" fmla="*/ 32 h 32"/>
                <a:gd name="T74" fmla="*/ 205 w 205"/>
                <a:gd name="T75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32">
                  <a:moveTo>
                    <a:pt x="200" y="11"/>
                  </a:moveTo>
                  <a:cubicBezTo>
                    <a:pt x="199" y="11"/>
                    <a:pt x="197" y="10"/>
                    <a:pt x="196" y="10"/>
                  </a:cubicBezTo>
                  <a:cubicBezTo>
                    <a:pt x="196" y="10"/>
                    <a:pt x="196" y="10"/>
                    <a:pt x="196" y="10"/>
                  </a:cubicBezTo>
                  <a:cubicBezTo>
                    <a:pt x="193" y="10"/>
                    <a:pt x="190" y="10"/>
                    <a:pt x="187" y="10"/>
                  </a:cubicBezTo>
                  <a:cubicBezTo>
                    <a:pt x="184" y="10"/>
                    <a:pt x="181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6" y="9"/>
                    <a:pt x="174" y="9"/>
                    <a:pt x="173" y="9"/>
                  </a:cubicBezTo>
                  <a:cubicBezTo>
                    <a:pt x="172" y="9"/>
                    <a:pt x="170" y="9"/>
                    <a:pt x="169" y="9"/>
                  </a:cubicBezTo>
                  <a:cubicBezTo>
                    <a:pt x="166" y="8"/>
                    <a:pt x="163" y="8"/>
                    <a:pt x="160" y="8"/>
                  </a:cubicBezTo>
                  <a:cubicBezTo>
                    <a:pt x="159" y="8"/>
                    <a:pt x="157" y="8"/>
                    <a:pt x="155" y="8"/>
                  </a:cubicBezTo>
                  <a:cubicBezTo>
                    <a:pt x="154" y="8"/>
                    <a:pt x="153" y="8"/>
                    <a:pt x="151" y="8"/>
                  </a:cubicBezTo>
                  <a:cubicBezTo>
                    <a:pt x="148" y="7"/>
                    <a:pt x="145" y="7"/>
                    <a:pt x="142" y="7"/>
                  </a:cubicBezTo>
                  <a:cubicBezTo>
                    <a:pt x="139" y="7"/>
                    <a:pt x="136" y="7"/>
                    <a:pt x="133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0" y="7"/>
                    <a:pt x="127" y="6"/>
                    <a:pt x="124" y="6"/>
                  </a:cubicBezTo>
                  <a:cubicBezTo>
                    <a:pt x="121" y="6"/>
                    <a:pt x="118" y="6"/>
                    <a:pt x="115" y="6"/>
                  </a:cubicBezTo>
                  <a:cubicBezTo>
                    <a:pt x="114" y="6"/>
                    <a:pt x="112" y="6"/>
                    <a:pt x="111" y="6"/>
                  </a:cubicBezTo>
                  <a:cubicBezTo>
                    <a:pt x="109" y="6"/>
                    <a:pt x="108" y="6"/>
                    <a:pt x="106" y="5"/>
                  </a:cubicBezTo>
                  <a:cubicBezTo>
                    <a:pt x="105" y="5"/>
                    <a:pt x="104" y="5"/>
                    <a:pt x="103" y="5"/>
                  </a:cubicBezTo>
                  <a:cubicBezTo>
                    <a:pt x="101" y="5"/>
                    <a:pt x="99" y="5"/>
                    <a:pt x="98" y="5"/>
                  </a:cubicBezTo>
                  <a:cubicBezTo>
                    <a:pt x="95" y="5"/>
                    <a:pt x="92" y="5"/>
                    <a:pt x="89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5" y="5"/>
                    <a:pt x="82" y="4"/>
                    <a:pt x="80" y="4"/>
                  </a:cubicBezTo>
                  <a:cubicBezTo>
                    <a:pt x="77" y="4"/>
                    <a:pt x="74" y="4"/>
                    <a:pt x="71" y="4"/>
                  </a:cubicBezTo>
                  <a:cubicBezTo>
                    <a:pt x="69" y="4"/>
                    <a:pt x="67" y="4"/>
                    <a:pt x="66" y="4"/>
                  </a:cubicBezTo>
                  <a:cubicBezTo>
                    <a:pt x="64" y="4"/>
                    <a:pt x="63" y="4"/>
                    <a:pt x="62" y="4"/>
                  </a:cubicBezTo>
                  <a:cubicBezTo>
                    <a:pt x="59" y="3"/>
                    <a:pt x="56" y="3"/>
                    <a:pt x="53" y="3"/>
                  </a:cubicBezTo>
                  <a:cubicBezTo>
                    <a:pt x="50" y="3"/>
                    <a:pt x="47" y="3"/>
                    <a:pt x="44" y="3"/>
                  </a:cubicBezTo>
                  <a:cubicBezTo>
                    <a:pt x="44" y="3"/>
                    <a:pt x="43" y="3"/>
                    <a:pt x="43" y="3"/>
                  </a:cubicBezTo>
                  <a:cubicBezTo>
                    <a:pt x="40" y="3"/>
                    <a:pt x="38" y="2"/>
                    <a:pt x="35" y="2"/>
                  </a:cubicBezTo>
                  <a:cubicBezTo>
                    <a:pt x="34" y="2"/>
                    <a:pt x="33" y="2"/>
                    <a:pt x="33" y="2"/>
                  </a:cubicBezTo>
                  <a:cubicBezTo>
                    <a:pt x="30" y="2"/>
                    <a:pt x="28" y="2"/>
                    <a:pt x="26" y="2"/>
                  </a:cubicBezTo>
                  <a:cubicBezTo>
                    <a:pt x="24" y="2"/>
                    <a:pt x="23" y="2"/>
                    <a:pt x="21" y="2"/>
                  </a:cubicBezTo>
                  <a:cubicBezTo>
                    <a:pt x="20" y="1"/>
                    <a:pt x="18" y="1"/>
                    <a:pt x="17" y="1"/>
                  </a:cubicBezTo>
                  <a:cubicBezTo>
                    <a:pt x="14" y="1"/>
                    <a:pt x="11" y="1"/>
                    <a:pt x="8" y="1"/>
                  </a:cubicBezTo>
                  <a:cubicBezTo>
                    <a:pt x="4" y="1"/>
                    <a:pt x="1" y="0"/>
                    <a:pt x="1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" y="21"/>
                    <a:pt x="3" y="21"/>
                  </a:cubicBezTo>
                  <a:cubicBezTo>
                    <a:pt x="6" y="21"/>
                    <a:pt x="9" y="22"/>
                    <a:pt x="12" y="22"/>
                  </a:cubicBezTo>
                  <a:cubicBezTo>
                    <a:pt x="13" y="22"/>
                    <a:pt x="15" y="22"/>
                    <a:pt x="16" y="22"/>
                  </a:cubicBezTo>
                  <a:cubicBezTo>
                    <a:pt x="18" y="22"/>
                    <a:pt x="19" y="22"/>
                    <a:pt x="21" y="22"/>
                  </a:cubicBezTo>
                  <a:cubicBezTo>
                    <a:pt x="24" y="22"/>
                    <a:pt x="27" y="23"/>
                    <a:pt x="30" y="23"/>
                  </a:cubicBezTo>
                  <a:cubicBezTo>
                    <a:pt x="31" y="23"/>
                    <a:pt x="31" y="23"/>
                    <a:pt x="32" y="23"/>
                  </a:cubicBezTo>
                  <a:cubicBezTo>
                    <a:pt x="34" y="23"/>
                    <a:pt x="36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2" y="23"/>
                    <a:pt x="45" y="24"/>
                    <a:pt x="48" y="24"/>
                  </a:cubicBezTo>
                  <a:cubicBezTo>
                    <a:pt x="51" y="24"/>
                    <a:pt x="54" y="24"/>
                    <a:pt x="57" y="24"/>
                  </a:cubicBezTo>
                  <a:cubicBezTo>
                    <a:pt x="58" y="24"/>
                    <a:pt x="60" y="24"/>
                    <a:pt x="61" y="24"/>
                  </a:cubicBezTo>
                  <a:cubicBezTo>
                    <a:pt x="62" y="25"/>
                    <a:pt x="64" y="25"/>
                    <a:pt x="66" y="25"/>
                  </a:cubicBezTo>
                  <a:cubicBezTo>
                    <a:pt x="69" y="25"/>
                    <a:pt x="72" y="25"/>
                    <a:pt x="75" y="25"/>
                  </a:cubicBezTo>
                  <a:cubicBezTo>
                    <a:pt x="78" y="25"/>
                    <a:pt x="80" y="25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7" y="26"/>
                    <a:pt x="90" y="26"/>
                    <a:pt x="93" y="26"/>
                  </a:cubicBezTo>
                  <a:cubicBezTo>
                    <a:pt x="96" y="26"/>
                    <a:pt x="99" y="26"/>
                    <a:pt x="102" y="2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3" y="26"/>
                    <a:pt x="104" y="26"/>
                    <a:pt x="106" y="27"/>
                  </a:cubicBezTo>
                  <a:cubicBezTo>
                    <a:pt x="107" y="27"/>
                    <a:pt x="109" y="27"/>
                    <a:pt x="111" y="27"/>
                  </a:cubicBezTo>
                  <a:cubicBezTo>
                    <a:pt x="113" y="27"/>
                    <a:pt x="116" y="27"/>
                    <a:pt x="119" y="27"/>
                  </a:cubicBezTo>
                  <a:cubicBezTo>
                    <a:pt x="122" y="27"/>
                    <a:pt x="125" y="27"/>
                    <a:pt x="128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31" y="28"/>
                    <a:pt x="134" y="28"/>
                    <a:pt x="137" y="28"/>
                  </a:cubicBezTo>
                  <a:cubicBezTo>
                    <a:pt x="140" y="28"/>
                    <a:pt x="143" y="28"/>
                    <a:pt x="146" y="29"/>
                  </a:cubicBezTo>
                  <a:cubicBezTo>
                    <a:pt x="148" y="29"/>
                    <a:pt x="149" y="29"/>
                    <a:pt x="150" y="29"/>
                  </a:cubicBezTo>
                  <a:cubicBezTo>
                    <a:pt x="152" y="29"/>
                    <a:pt x="154" y="29"/>
                    <a:pt x="155" y="29"/>
                  </a:cubicBezTo>
                  <a:cubicBezTo>
                    <a:pt x="158" y="29"/>
                    <a:pt x="161" y="29"/>
                    <a:pt x="164" y="30"/>
                  </a:cubicBezTo>
                  <a:cubicBezTo>
                    <a:pt x="167" y="30"/>
                    <a:pt x="169" y="30"/>
                    <a:pt x="171" y="30"/>
                  </a:cubicBezTo>
                  <a:cubicBezTo>
                    <a:pt x="172" y="30"/>
                    <a:pt x="172" y="30"/>
                    <a:pt x="173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6" y="30"/>
                    <a:pt x="179" y="31"/>
                    <a:pt x="182" y="31"/>
                  </a:cubicBezTo>
                  <a:cubicBezTo>
                    <a:pt x="185" y="31"/>
                    <a:pt x="188" y="31"/>
                    <a:pt x="191" y="31"/>
                  </a:cubicBezTo>
                  <a:cubicBezTo>
                    <a:pt x="192" y="32"/>
                    <a:pt x="193" y="32"/>
                    <a:pt x="194" y="32"/>
                  </a:cubicBezTo>
                  <a:cubicBezTo>
                    <a:pt x="194" y="32"/>
                    <a:pt x="195" y="32"/>
                    <a:pt x="195" y="32"/>
                  </a:cubicBezTo>
                  <a:cubicBezTo>
                    <a:pt x="197" y="32"/>
                    <a:pt x="198" y="32"/>
                    <a:pt x="200" y="32"/>
                  </a:cubicBezTo>
                  <a:cubicBezTo>
                    <a:pt x="202" y="32"/>
                    <a:pt x="203" y="32"/>
                    <a:pt x="203" y="32"/>
                  </a:cubicBezTo>
                  <a:cubicBezTo>
                    <a:pt x="205" y="11"/>
                    <a:pt x="205" y="11"/>
                    <a:pt x="205" y="11"/>
                  </a:cubicBezTo>
                  <a:cubicBezTo>
                    <a:pt x="205" y="11"/>
                    <a:pt x="205" y="11"/>
                    <a:pt x="205" y="11"/>
                  </a:cubicBezTo>
                  <a:cubicBezTo>
                    <a:pt x="205" y="11"/>
                    <a:pt x="203" y="11"/>
                    <a:pt x="200" y="1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84138" y="1643063"/>
              <a:ext cx="165100" cy="34925"/>
            </a:xfrm>
            <a:custGeom>
              <a:avLst/>
              <a:gdLst>
                <a:gd name="T0" fmla="*/ 65 w 65"/>
                <a:gd name="T1" fmla="*/ 2 h 14"/>
                <a:gd name="T2" fmla="*/ 56 w 65"/>
                <a:gd name="T3" fmla="*/ 2 h 14"/>
                <a:gd name="T4" fmla="*/ 48 w 65"/>
                <a:gd name="T5" fmla="*/ 2 h 14"/>
                <a:gd name="T6" fmla="*/ 47 w 65"/>
                <a:gd name="T7" fmla="*/ 1 h 14"/>
                <a:gd name="T8" fmla="*/ 38 w 65"/>
                <a:gd name="T9" fmla="*/ 1 h 14"/>
                <a:gd name="T10" fmla="*/ 29 w 65"/>
                <a:gd name="T11" fmla="*/ 1 h 14"/>
                <a:gd name="T12" fmla="*/ 26 w 65"/>
                <a:gd name="T13" fmla="*/ 1 h 14"/>
                <a:gd name="T14" fmla="*/ 20 w 65"/>
                <a:gd name="T15" fmla="*/ 1 h 14"/>
                <a:gd name="T16" fmla="*/ 11 w 65"/>
                <a:gd name="T17" fmla="*/ 1 h 14"/>
                <a:gd name="T18" fmla="*/ 3 w 65"/>
                <a:gd name="T19" fmla="*/ 1 h 14"/>
                <a:gd name="T20" fmla="*/ 2 w 65"/>
                <a:gd name="T21" fmla="*/ 0 h 14"/>
                <a:gd name="T22" fmla="*/ 0 w 65"/>
                <a:gd name="T23" fmla="*/ 0 h 14"/>
                <a:gd name="T24" fmla="*/ 1 w 65"/>
                <a:gd name="T25" fmla="*/ 4 h 14"/>
                <a:gd name="T26" fmla="*/ 1 w 65"/>
                <a:gd name="T27" fmla="*/ 9 h 14"/>
                <a:gd name="T28" fmla="*/ 2 w 65"/>
                <a:gd name="T29" fmla="*/ 12 h 14"/>
                <a:gd name="T30" fmla="*/ 8 w 65"/>
                <a:gd name="T31" fmla="*/ 12 h 14"/>
                <a:gd name="T32" fmla="*/ 17 w 65"/>
                <a:gd name="T33" fmla="*/ 13 h 14"/>
                <a:gd name="T34" fmla="*/ 23 w 65"/>
                <a:gd name="T35" fmla="*/ 13 h 14"/>
                <a:gd name="T36" fmla="*/ 26 w 65"/>
                <a:gd name="T37" fmla="*/ 13 h 14"/>
                <a:gd name="T38" fmla="*/ 35 w 65"/>
                <a:gd name="T39" fmla="*/ 13 h 14"/>
                <a:gd name="T40" fmla="*/ 44 w 65"/>
                <a:gd name="T41" fmla="*/ 13 h 14"/>
                <a:gd name="T42" fmla="*/ 46 w 65"/>
                <a:gd name="T43" fmla="*/ 13 h 14"/>
                <a:gd name="T44" fmla="*/ 53 w 65"/>
                <a:gd name="T45" fmla="*/ 13 h 14"/>
                <a:gd name="T46" fmla="*/ 62 w 65"/>
                <a:gd name="T47" fmla="*/ 14 h 14"/>
                <a:gd name="T48" fmla="*/ 65 w 65"/>
                <a:gd name="T49" fmla="*/ 14 h 14"/>
                <a:gd name="T50" fmla="*/ 65 w 65"/>
                <a:gd name="T51" fmla="*/ 2 h 14"/>
                <a:gd name="T52" fmla="*/ 65 w 65"/>
                <a:gd name="T5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14">
                  <a:moveTo>
                    <a:pt x="65" y="2"/>
                  </a:moveTo>
                  <a:cubicBezTo>
                    <a:pt x="62" y="2"/>
                    <a:pt x="59" y="2"/>
                    <a:pt x="56" y="2"/>
                  </a:cubicBezTo>
                  <a:cubicBezTo>
                    <a:pt x="53" y="2"/>
                    <a:pt x="51" y="2"/>
                    <a:pt x="48" y="2"/>
                  </a:cubicBezTo>
                  <a:cubicBezTo>
                    <a:pt x="48" y="1"/>
                    <a:pt x="47" y="1"/>
                    <a:pt x="47" y="1"/>
                  </a:cubicBezTo>
                  <a:cubicBezTo>
                    <a:pt x="44" y="1"/>
                    <a:pt x="41" y="1"/>
                    <a:pt x="38" y="1"/>
                  </a:cubicBezTo>
                  <a:cubicBezTo>
                    <a:pt x="35" y="1"/>
                    <a:pt x="32" y="1"/>
                    <a:pt x="29" y="1"/>
                  </a:cubicBezTo>
                  <a:cubicBezTo>
                    <a:pt x="28" y="1"/>
                    <a:pt x="27" y="1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7" y="1"/>
                    <a:pt x="14" y="1"/>
                    <a:pt x="11" y="1"/>
                  </a:cubicBezTo>
                  <a:cubicBezTo>
                    <a:pt x="8" y="1"/>
                    <a:pt x="6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1" y="6"/>
                    <a:pt x="1" y="7"/>
                    <a:pt x="1" y="9"/>
                  </a:cubicBezTo>
                  <a:cubicBezTo>
                    <a:pt x="1" y="10"/>
                    <a:pt x="1" y="11"/>
                    <a:pt x="2" y="12"/>
                  </a:cubicBezTo>
                  <a:cubicBezTo>
                    <a:pt x="4" y="12"/>
                    <a:pt x="6" y="12"/>
                    <a:pt x="8" y="12"/>
                  </a:cubicBezTo>
                  <a:cubicBezTo>
                    <a:pt x="11" y="12"/>
                    <a:pt x="14" y="12"/>
                    <a:pt x="17" y="13"/>
                  </a:cubicBezTo>
                  <a:cubicBezTo>
                    <a:pt x="19" y="13"/>
                    <a:pt x="21" y="13"/>
                    <a:pt x="23" y="13"/>
                  </a:cubicBezTo>
                  <a:cubicBezTo>
                    <a:pt x="24" y="13"/>
                    <a:pt x="25" y="13"/>
                    <a:pt x="26" y="13"/>
                  </a:cubicBezTo>
                  <a:cubicBezTo>
                    <a:pt x="29" y="13"/>
                    <a:pt x="32" y="13"/>
                    <a:pt x="35" y="13"/>
                  </a:cubicBezTo>
                  <a:cubicBezTo>
                    <a:pt x="38" y="13"/>
                    <a:pt x="41" y="13"/>
                    <a:pt x="44" y="13"/>
                  </a:cubicBezTo>
                  <a:cubicBezTo>
                    <a:pt x="44" y="13"/>
                    <a:pt x="45" y="13"/>
                    <a:pt x="46" y="13"/>
                  </a:cubicBezTo>
                  <a:cubicBezTo>
                    <a:pt x="48" y="13"/>
                    <a:pt x="50" y="13"/>
                    <a:pt x="53" y="13"/>
                  </a:cubicBezTo>
                  <a:cubicBezTo>
                    <a:pt x="56" y="14"/>
                    <a:pt x="59" y="14"/>
                    <a:pt x="62" y="14"/>
                  </a:cubicBezTo>
                  <a:cubicBezTo>
                    <a:pt x="63" y="14"/>
                    <a:pt x="64" y="14"/>
                    <a:pt x="65" y="14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2"/>
                    <a:pt x="65" y="2"/>
                    <a:pt x="65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673475" y="2201863"/>
              <a:ext cx="109538" cy="204788"/>
            </a:xfrm>
            <a:custGeom>
              <a:avLst/>
              <a:gdLst>
                <a:gd name="T0" fmla="*/ 43 w 43"/>
                <a:gd name="T1" fmla="*/ 81 h 81"/>
                <a:gd name="T2" fmla="*/ 24 w 43"/>
                <a:gd name="T3" fmla="*/ 31 h 81"/>
                <a:gd name="T4" fmla="*/ 0 w 43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81">
                  <a:moveTo>
                    <a:pt x="43" y="81"/>
                  </a:moveTo>
                  <a:cubicBezTo>
                    <a:pt x="39" y="63"/>
                    <a:pt x="32" y="47"/>
                    <a:pt x="24" y="31"/>
                  </a:cubicBezTo>
                  <a:cubicBezTo>
                    <a:pt x="18" y="20"/>
                    <a:pt x="8" y="10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76191" y="-5624"/>
            <a:ext cx="1647550" cy="2362280"/>
            <a:chOff x="6285507" y="4056652"/>
            <a:chExt cx="1361612" cy="1952296"/>
          </a:xfrm>
        </p:grpSpPr>
        <p:grpSp>
          <p:nvGrpSpPr>
            <p:cNvPr id="90" name="Group 89"/>
            <p:cNvGrpSpPr/>
            <p:nvPr/>
          </p:nvGrpSpPr>
          <p:grpSpPr>
            <a:xfrm>
              <a:off x="6285507" y="4056652"/>
              <a:ext cx="1361612" cy="1952296"/>
              <a:chOff x="5808789" y="2272281"/>
              <a:chExt cx="1993536" cy="2858355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6718887" y="4188899"/>
                <a:ext cx="191914" cy="941737"/>
              </a:xfrm>
              <a:prstGeom prst="rect">
                <a:avLst/>
              </a:prstGeom>
              <a:gradFill>
                <a:gsLst>
                  <a:gs pos="0">
                    <a:sysClr val="windowText" lastClr="000000">
                      <a:lumMod val="75000"/>
                      <a:lumOff val="25000"/>
                      <a:shade val="30000"/>
                      <a:satMod val="115000"/>
                    </a:sysClr>
                  </a:gs>
                  <a:gs pos="50000">
                    <a:sysClr val="window" lastClr="FFFFFF"/>
                  </a:gs>
                  <a:gs pos="100000">
                    <a:sysClr val="windowText" lastClr="000000">
                      <a:lumMod val="75000"/>
                      <a:lumOff val="25000"/>
                      <a:shade val="100000"/>
                      <a:satMod val="115000"/>
                    </a:sysClr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5808789" y="2272281"/>
                <a:ext cx="1993536" cy="1989348"/>
                <a:chOff x="8140701" y="1890712"/>
                <a:chExt cx="1511300" cy="1508125"/>
              </a:xfrm>
            </p:grpSpPr>
            <p:sp>
              <p:nvSpPr>
                <p:cNvPr id="94" name="Freeform 25"/>
                <p:cNvSpPr>
                  <a:spLocks/>
                </p:cNvSpPr>
                <p:nvPr/>
              </p:nvSpPr>
              <p:spPr bwMode="auto">
                <a:xfrm>
                  <a:off x="8140701" y="1890712"/>
                  <a:ext cx="1511300" cy="1508125"/>
                </a:xfrm>
                <a:custGeom>
                  <a:avLst/>
                  <a:gdLst>
                    <a:gd name="T0" fmla="*/ 385 w 402"/>
                    <a:gd name="T1" fmla="*/ 171 h 401"/>
                    <a:gd name="T2" fmla="*/ 385 w 402"/>
                    <a:gd name="T3" fmla="*/ 231 h 401"/>
                    <a:gd name="T4" fmla="*/ 231 w 402"/>
                    <a:gd name="T5" fmla="*/ 385 h 401"/>
                    <a:gd name="T6" fmla="*/ 171 w 402"/>
                    <a:gd name="T7" fmla="*/ 385 h 401"/>
                    <a:gd name="T8" fmla="*/ 17 w 402"/>
                    <a:gd name="T9" fmla="*/ 231 h 401"/>
                    <a:gd name="T10" fmla="*/ 17 w 402"/>
                    <a:gd name="T11" fmla="*/ 171 h 401"/>
                    <a:gd name="T12" fmla="*/ 171 w 402"/>
                    <a:gd name="T13" fmla="*/ 17 h 401"/>
                    <a:gd name="T14" fmla="*/ 231 w 402"/>
                    <a:gd name="T15" fmla="*/ 17 h 401"/>
                    <a:gd name="T16" fmla="*/ 385 w 402"/>
                    <a:gd name="T17" fmla="*/ 171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2" h="401">
                      <a:moveTo>
                        <a:pt x="385" y="171"/>
                      </a:moveTo>
                      <a:cubicBezTo>
                        <a:pt x="402" y="187"/>
                        <a:pt x="402" y="214"/>
                        <a:pt x="385" y="231"/>
                      </a:cubicBezTo>
                      <a:cubicBezTo>
                        <a:pt x="231" y="385"/>
                        <a:pt x="231" y="385"/>
                        <a:pt x="231" y="385"/>
                      </a:cubicBezTo>
                      <a:cubicBezTo>
                        <a:pt x="214" y="401"/>
                        <a:pt x="187" y="401"/>
                        <a:pt x="171" y="385"/>
                      </a:cubicBezTo>
                      <a:cubicBezTo>
                        <a:pt x="17" y="231"/>
                        <a:pt x="17" y="231"/>
                        <a:pt x="17" y="231"/>
                      </a:cubicBezTo>
                      <a:cubicBezTo>
                        <a:pt x="0" y="214"/>
                        <a:pt x="0" y="187"/>
                        <a:pt x="17" y="171"/>
                      </a:cubicBezTo>
                      <a:cubicBezTo>
                        <a:pt x="171" y="17"/>
                        <a:pt x="171" y="17"/>
                        <a:pt x="171" y="17"/>
                      </a:cubicBezTo>
                      <a:cubicBezTo>
                        <a:pt x="187" y="0"/>
                        <a:pt x="214" y="0"/>
                        <a:pt x="231" y="17"/>
                      </a:cubicBezTo>
                      <a:lnTo>
                        <a:pt x="385" y="171"/>
                      </a:lnTo>
                      <a:close/>
                    </a:path>
                  </a:pathLst>
                </a:custGeom>
                <a:solidFill>
                  <a:srgbClr val="F1C96C">
                    <a:lumMod val="75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26"/>
                <p:cNvSpPr>
                  <a:spLocks noEditPoints="1"/>
                </p:cNvSpPr>
                <p:nvPr/>
              </p:nvSpPr>
              <p:spPr bwMode="auto">
                <a:xfrm>
                  <a:off x="8283576" y="2033588"/>
                  <a:ext cx="1225550" cy="1227138"/>
                </a:xfrm>
                <a:custGeom>
                  <a:avLst/>
                  <a:gdLst>
                    <a:gd name="T0" fmla="*/ 323 w 326"/>
                    <a:gd name="T1" fmla="*/ 157 h 326"/>
                    <a:gd name="T2" fmla="*/ 169 w 326"/>
                    <a:gd name="T3" fmla="*/ 2 h 326"/>
                    <a:gd name="T4" fmla="*/ 163 w 326"/>
                    <a:gd name="T5" fmla="*/ 0 h 326"/>
                    <a:gd name="T6" fmla="*/ 157 w 326"/>
                    <a:gd name="T7" fmla="*/ 2 h 326"/>
                    <a:gd name="T8" fmla="*/ 3 w 326"/>
                    <a:gd name="T9" fmla="*/ 157 h 326"/>
                    <a:gd name="T10" fmla="*/ 0 w 326"/>
                    <a:gd name="T11" fmla="*/ 163 h 326"/>
                    <a:gd name="T12" fmla="*/ 3 w 326"/>
                    <a:gd name="T13" fmla="*/ 169 h 326"/>
                    <a:gd name="T14" fmla="*/ 157 w 326"/>
                    <a:gd name="T15" fmla="*/ 323 h 326"/>
                    <a:gd name="T16" fmla="*/ 163 w 326"/>
                    <a:gd name="T17" fmla="*/ 326 h 326"/>
                    <a:gd name="T18" fmla="*/ 169 w 326"/>
                    <a:gd name="T19" fmla="*/ 323 h 326"/>
                    <a:gd name="T20" fmla="*/ 323 w 326"/>
                    <a:gd name="T21" fmla="*/ 169 h 326"/>
                    <a:gd name="T22" fmla="*/ 326 w 326"/>
                    <a:gd name="T23" fmla="*/ 163 h 326"/>
                    <a:gd name="T24" fmla="*/ 323 w 326"/>
                    <a:gd name="T25" fmla="*/ 157 h 326"/>
                    <a:gd name="T26" fmla="*/ 306 w 326"/>
                    <a:gd name="T27" fmla="*/ 168 h 326"/>
                    <a:gd name="T28" fmla="*/ 168 w 326"/>
                    <a:gd name="T29" fmla="*/ 306 h 326"/>
                    <a:gd name="T30" fmla="*/ 163 w 326"/>
                    <a:gd name="T31" fmla="*/ 308 h 326"/>
                    <a:gd name="T32" fmla="*/ 157 w 326"/>
                    <a:gd name="T33" fmla="*/ 306 h 326"/>
                    <a:gd name="T34" fmla="*/ 20 w 326"/>
                    <a:gd name="T35" fmla="*/ 168 h 326"/>
                    <a:gd name="T36" fmla="*/ 17 w 326"/>
                    <a:gd name="T37" fmla="*/ 163 h 326"/>
                    <a:gd name="T38" fmla="*/ 20 w 326"/>
                    <a:gd name="T39" fmla="*/ 157 h 326"/>
                    <a:gd name="T40" fmla="*/ 157 w 326"/>
                    <a:gd name="T41" fmla="*/ 19 h 326"/>
                    <a:gd name="T42" fmla="*/ 163 w 326"/>
                    <a:gd name="T43" fmla="*/ 17 h 326"/>
                    <a:gd name="T44" fmla="*/ 168 w 326"/>
                    <a:gd name="T45" fmla="*/ 19 h 326"/>
                    <a:gd name="T46" fmla="*/ 306 w 326"/>
                    <a:gd name="T47" fmla="*/ 157 h 326"/>
                    <a:gd name="T48" fmla="*/ 309 w 326"/>
                    <a:gd name="T49" fmla="*/ 163 h 326"/>
                    <a:gd name="T50" fmla="*/ 306 w 326"/>
                    <a:gd name="T51" fmla="*/ 168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26" h="326">
                      <a:moveTo>
                        <a:pt x="323" y="157"/>
                      </a:moveTo>
                      <a:cubicBezTo>
                        <a:pt x="169" y="2"/>
                        <a:pt x="169" y="2"/>
                        <a:pt x="169" y="2"/>
                      </a:cubicBezTo>
                      <a:cubicBezTo>
                        <a:pt x="167" y="0"/>
                        <a:pt x="164" y="0"/>
                        <a:pt x="163" y="0"/>
                      </a:cubicBezTo>
                      <a:cubicBezTo>
                        <a:pt x="162" y="0"/>
                        <a:pt x="159" y="0"/>
                        <a:pt x="157" y="2"/>
                      </a:cubicBezTo>
                      <a:cubicBezTo>
                        <a:pt x="3" y="157"/>
                        <a:pt x="3" y="157"/>
                        <a:pt x="3" y="157"/>
                      </a:cubicBezTo>
                      <a:cubicBezTo>
                        <a:pt x="1" y="158"/>
                        <a:pt x="0" y="160"/>
                        <a:pt x="0" y="163"/>
                      </a:cubicBezTo>
                      <a:cubicBezTo>
                        <a:pt x="0" y="165"/>
                        <a:pt x="1" y="167"/>
                        <a:pt x="3" y="169"/>
                      </a:cubicBezTo>
                      <a:cubicBezTo>
                        <a:pt x="157" y="323"/>
                        <a:pt x="157" y="323"/>
                        <a:pt x="157" y="323"/>
                      </a:cubicBezTo>
                      <a:cubicBezTo>
                        <a:pt x="159" y="325"/>
                        <a:pt x="162" y="326"/>
                        <a:pt x="163" y="326"/>
                      </a:cubicBezTo>
                      <a:cubicBezTo>
                        <a:pt x="164" y="326"/>
                        <a:pt x="167" y="325"/>
                        <a:pt x="169" y="323"/>
                      </a:cubicBezTo>
                      <a:cubicBezTo>
                        <a:pt x="323" y="169"/>
                        <a:pt x="323" y="169"/>
                        <a:pt x="323" y="169"/>
                      </a:cubicBezTo>
                      <a:cubicBezTo>
                        <a:pt x="325" y="167"/>
                        <a:pt x="326" y="164"/>
                        <a:pt x="326" y="163"/>
                      </a:cubicBezTo>
                      <a:cubicBezTo>
                        <a:pt x="326" y="161"/>
                        <a:pt x="325" y="159"/>
                        <a:pt x="323" y="157"/>
                      </a:cubicBezTo>
                      <a:close/>
                      <a:moveTo>
                        <a:pt x="306" y="168"/>
                      </a:moveTo>
                      <a:cubicBezTo>
                        <a:pt x="168" y="306"/>
                        <a:pt x="168" y="306"/>
                        <a:pt x="168" y="306"/>
                      </a:cubicBezTo>
                      <a:cubicBezTo>
                        <a:pt x="167" y="308"/>
                        <a:pt x="164" y="308"/>
                        <a:pt x="163" y="308"/>
                      </a:cubicBezTo>
                      <a:cubicBezTo>
                        <a:pt x="162" y="308"/>
                        <a:pt x="159" y="308"/>
                        <a:pt x="157" y="306"/>
                      </a:cubicBezTo>
                      <a:cubicBezTo>
                        <a:pt x="20" y="168"/>
                        <a:pt x="20" y="168"/>
                        <a:pt x="20" y="168"/>
                      </a:cubicBezTo>
                      <a:cubicBezTo>
                        <a:pt x="18" y="167"/>
                        <a:pt x="17" y="165"/>
                        <a:pt x="17" y="163"/>
                      </a:cubicBezTo>
                      <a:cubicBezTo>
                        <a:pt x="17" y="161"/>
                        <a:pt x="18" y="159"/>
                        <a:pt x="20" y="157"/>
                      </a:cubicBezTo>
                      <a:cubicBezTo>
                        <a:pt x="157" y="19"/>
                        <a:pt x="157" y="19"/>
                        <a:pt x="157" y="19"/>
                      </a:cubicBezTo>
                      <a:cubicBezTo>
                        <a:pt x="159" y="17"/>
                        <a:pt x="162" y="17"/>
                        <a:pt x="163" y="17"/>
                      </a:cubicBezTo>
                      <a:cubicBezTo>
                        <a:pt x="164" y="17"/>
                        <a:pt x="167" y="17"/>
                        <a:pt x="168" y="19"/>
                      </a:cubicBezTo>
                      <a:cubicBezTo>
                        <a:pt x="306" y="157"/>
                        <a:pt x="306" y="157"/>
                        <a:pt x="306" y="157"/>
                      </a:cubicBezTo>
                      <a:cubicBezTo>
                        <a:pt x="308" y="159"/>
                        <a:pt x="309" y="161"/>
                        <a:pt x="309" y="163"/>
                      </a:cubicBezTo>
                      <a:cubicBezTo>
                        <a:pt x="309" y="164"/>
                        <a:pt x="308" y="166"/>
                        <a:pt x="306" y="168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91" name="TextBox 90"/>
            <p:cNvSpPr txBox="1"/>
            <p:nvPr/>
          </p:nvSpPr>
          <p:spPr>
            <a:xfrm>
              <a:off x="6371735" y="4553784"/>
              <a:ext cx="1189156" cy="4324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280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495801" y="414354"/>
            <a:ext cx="71628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Thanks for joining us on our exhilarating ride!</a:t>
            </a:r>
          </a:p>
          <a:p>
            <a:pPr algn="ctr"/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We look forward to continuing our </a:t>
            </a:r>
          </a:p>
          <a:p>
            <a:pPr algn="ctr"/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Action packed journey towards a</a:t>
            </a:r>
          </a:p>
          <a:p>
            <a:pPr algn="ctr"/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 More Sustainable </a:t>
            </a:r>
          </a:p>
          <a:p>
            <a:pPr algn="ctr"/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&amp; </a:t>
            </a:r>
          </a:p>
          <a:p>
            <a:pPr algn="ctr"/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More Responsible </a:t>
            </a:r>
          </a:p>
          <a:p>
            <a:pPr algn="ctr"/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Future </a:t>
            </a:r>
          </a:p>
          <a:p>
            <a:pPr algn="ctr"/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Together!</a:t>
            </a:r>
          </a:p>
        </p:txBody>
      </p:sp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C5A62D90-B563-4637-AA0F-92DC59471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510633"/>
            <a:ext cx="4079586" cy="23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9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" name="Google Shape;1378;p55">
            <a:hlinkClick r:id="rId3"/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55731" y="5867400"/>
            <a:ext cx="2864028" cy="702960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55"/>
          <p:cNvSpPr/>
          <p:nvPr/>
        </p:nvSpPr>
        <p:spPr>
          <a:xfrm>
            <a:off x="5205277" y="4418769"/>
            <a:ext cx="5129666" cy="244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Email: 	           </a:t>
            </a:r>
            <a:r>
              <a:rPr lang="en-US" sz="1600" b="1" u="sng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  <a:hlinkClick r:id="rId5"/>
              </a:rPr>
              <a:t>info@csti-cyprus.org</a:t>
            </a: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 </a:t>
            </a:r>
            <a:endParaRPr sz="1600" b="1" dirty="0">
              <a:solidFill>
                <a:srgbClr val="000000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>
              <a:spcBef>
                <a:spcPts val="545"/>
              </a:spcBef>
            </a:pP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Website:              </a:t>
            </a:r>
            <a:r>
              <a:rPr lang="en-US" sz="1600" b="1" u="sng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  <a:hlinkClick r:id="rId6"/>
              </a:rPr>
              <a:t>www.csti-cyprus.org</a:t>
            </a:r>
            <a:b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</a:b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Facebook:           </a:t>
            </a:r>
            <a:r>
              <a:rPr lang="en-US" sz="1600" b="1" u="sng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  <a:hlinkClick r:id="rId7"/>
              </a:rPr>
              <a:t>www.facebook.com/csti.csti</a:t>
            </a:r>
            <a:endParaRPr sz="1600" b="1" dirty="0">
              <a:solidFill>
                <a:srgbClr val="000000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>
              <a:spcBef>
                <a:spcPts val="545"/>
              </a:spcBef>
            </a:pP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Instagram:          </a:t>
            </a: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  <a:hlinkClick r:id="rId8"/>
              </a:rPr>
              <a:t>cysustainabletourisminitiative</a:t>
            </a: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 </a:t>
            </a:r>
            <a:endParaRPr sz="1600" b="1" dirty="0">
              <a:solidFill>
                <a:srgbClr val="000000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>
              <a:spcBef>
                <a:spcPts val="545"/>
              </a:spcBef>
            </a:pP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LinkedIn: 	           </a:t>
            </a: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  <a:hlinkClick r:id="rId9"/>
              </a:rPr>
              <a:t>Cyprus Sustainable Tourism Initiative</a:t>
            </a:r>
            <a:endParaRPr sz="1600" b="1" dirty="0">
              <a:solidFill>
                <a:srgbClr val="000000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>
              <a:spcBef>
                <a:spcPts val="545"/>
              </a:spcBef>
            </a:pP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Twitter: 	           </a:t>
            </a:r>
            <a:r>
              <a:rPr lang="en-US" sz="1600" b="1" u="sng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  <a:hlinkClick r:id="rId10"/>
              </a:rPr>
              <a:t>CSTI @CySustTourism</a:t>
            </a:r>
            <a:endParaRPr lang="en-US" sz="1600" b="1" u="sng" dirty="0">
              <a:solidFill>
                <a:srgbClr val="000000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>
              <a:spcBef>
                <a:spcPts val="545"/>
              </a:spcBef>
            </a:pPr>
            <a:r>
              <a:rPr lang="en-GB" sz="1600" b="1" dirty="0">
                <a:solidFill>
                  <a:srgbClr val="000000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Hashtag:	          </a:t>
            </a:r>
            <a:r>
              <a:rPr lang="en-US" sz="1600" u="sng" dirty="0">
                <a:solidFill>
                  <a:srgbClr val="656565"/>
                </a:solidFill>
                <a:latin typeface="Helvetica" panose="020B0604020202020204" pitchFamily="34" charset="0"/>
                <a:ea typeface="Calibri" panose="020F0502020204030204" pitchFamily="34" charset="0"/>
                <a:hlinkClick r:id="rId11"/>
              </a:rPr>
              <a:t>#</a:t>
            </a:r>
            <a:r>
              <a:rPr lang="en-US" sz="1600" u="sng" dirty="0" err="1">
                <a:solidFill>
                  <a:srgbClr val="656565"/>
                </a:solidFill>
                <a:latin typeface="Helvetica" panose="020B0604020202020204" pitchFamily="34" charset="0"/>
                <a:ea typeface="Calibri" panose="020F0502020204030204" pitchFamily="34" charset="0"/>
                <a:hlinkClick r:id="rId11"/>
              </a:rPr>
              <a:t>LeadingSustainableTourisminCyprus</a:t>
            </a:r>
            <a:endParaRPr lang="en-US" sz="2000" b="1" dirty="0">
              <a:solidFill>
                <a:schemeClr val="dk1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>
              <a:spcBef>
                <a:spcPts val="545"/>
              </a:spcBef>
            </a:pPr>
            <a:endParaRPr sz="1600" b="1" dirty="0">
              <a:solidFill>
                <a:srgbClr val="000000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</p:txBody>
      </p:sp>
      <p:sp>
        <p:nvSpPr>
          <p:cNvPr id="1380" name="Google Shape;1380;p55"/>
          <p:cNvSpPr/>
          <p:nvPr/>
        </p:nvSpPr>
        <p:spPr>
          <a:xfrm>
            <a:off x="141134" y="5479131"/>
            <a:ext cx="2372765" cy="30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en-US" sz="1400" dirty="0">
                <a:solidFill>
                  <a:schemeClr val="dk1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CSTI is a signatory of the:</a:t>
            </a:r>
            <a:endParaRPr sz="1400" dirty="0">
              <a:solidFill>
                <a:schemeClr val="dk1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</p:txBody>
      </p:sp>
      <p:sp>
        <p:nvSpPr>
          <p:cNvPr id="1381" name="Google Shape;1381;p55"/>
          <p:cNvSpPr/>
          <p:nvPr/>
        </p:nvSpPr>
        <p:spPr>
          <a:xfrm>
            <a:off x="3885624" y="3514470"/>
            <a:ext cx="4184654" cy="430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/>
            <a:endParaRPr sz="2200" b="1" dirty="0">
              <a:solidFill>
                <a:schemeClr val="dk1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</p:txBody>
      </p:sp>
      <p:pic>
        <p:nvPicPr>
          <p:cNvPr id="1382" name="Google Shape;1382;p55"/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3319759" y="278406"/>
            <a:ext cx="4800606" cy="2161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82385" y="2819401"/>
            <a:ext cx="11609615" cy="49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Corbel" panose="020B0503020204020204" pitchFamily="34" charset="0"/>
              </a:rPr>
              <a:t>       The Leading Organisation of Sustainable Tourism in Cyprus since 2006</a:t>
            </a:r>
            <a:endParaRPr lang="en-US" sz="2600" b="1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134" y="4075598"/>
            <a:ext cx="50930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orbel" panose="020B0503020204020204" pitchFamily="34" charset="0"/>
              </a:rPr>
              <a:t>CSTI is a launch partner &amp; signatory of the:</a:t>
            </a:r>
            <a:endParaRPr lang="en-US" sz="1400" dirty="0"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0363" y="3483500"/>
            <a:ext cx="1555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>
                <a:solidFill>
                  <a:schemeClr val="dk1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THANK  YOU!</a:t>
            </a:r>
          </a:p>
        </p:txBody>
      </p:sp>
      <p:pic>
        <p:nvPicPr>
          <p:cNvPr id="1028" name="Picture 4" descr="C:\Users\CSTI\Documents\GLASGOW DECLARATION\GlasgowDeclarationLogo_MAILCHIMP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0" y="4443299"/>
            <a:ext cx="2820135" cy="7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3F075404-FA51-D3FB-59DF-CAB56E63FEFD}"/>
              </a:ext>
            </a:extLst>
          </p:cNvPr>
          <p:cNvSpPr/>
          <p:nvPr/>
        </p:nvSpPr>
        <p:spPr>
          <a:xfrm>
            <a:off x="9295284" y="2006381"/>
            <a:ext cx="2569784" cy="327047"/>
          </a:xfrm>
          <a:custGeom>
            <a:avLst/>
            <a:gdLst/>
            <a:ahLst/>
            <a:cxnLst/>
            <a:rect l="l" t="t" r="r" b="b"/>
            <a:pathLst>
              <a:path w="5072380" h="850900">
                <a:moveTo>
                  <a:pt x="585724" y="0"/>
                </a:moveTo>
                <a:lnTo>
                  <a:pt x="0" y="266280"/>
                </a:lnTo>
                <a:lnTo>
                  <a:pt x="45445" y="277653"/>
                </a:lnTo>
                <a:lnTo>
                  <a:pt x="91317" y="288857"/>
                </a:lnTo>
                <a:lnTo>
                  <a:pt x="137613" y="299885"/>
                </a:lnTo>
                <a:lnTo>
                  <a:pt x="184335" y="310727"/>
                </a:lnTo>
                <a:lnTo>
                  <a:pt x="231481" y="321375"/>
                </a:lnTo>
                <a:lnTo>
                  <a:pt x="279051" y="331820"/>
                </a:lnTo>
                <a:lnTo>
                  <a:pt x="327046" y="342053"/>
                </a:lnTo>
                <a:lnTo>
                  <a:pt x="375464" y="352064"/>
                </a:lnTo>
                <a:lnTo>
                  <a:pt x="424306" y="361846"/>
                </a:lnTo>
                <a:lnTo>
                  <a:pt x="473572" y="371390"/>
                </a:lnTo>
                <a:lnTo>
                  <a:pt x="523260" y="380686"/>
                </a:lnTo>
                <a:lnTo>
                  <a:pt x="573372" y="389725"/>
                </a:lnTo>
                <a:lnTo>
                  <a:pt x="623905" y="398500"/>
                </a:lnTo>
                <a:lnTo>
                  <a:pt x="674861" y="407000"/>
                </a:lnTo>
                <a:lnTo>
                  <a:pt x="726240" y="415218"/>
                </a:lnTo>
                <a:lnTo>
                  <a:pt x="778039" y="423144"/>
                </a:lnTo>
                <a:lnTo>
                  <a:pt x="830261" y="430770"/>
                </a:lnTo>
                <a:lnTo>
                  <a:pt x="882904" y="438086"/>
                </a:lnTo>
                <a:lnTo>
                  <a:pt x="1954893" y="566572"/>
                </a:lnTo>
                <a:lnTo>
                  <a:pt x="2780934" y="637079"/>
                </a:lnTo>
                <a:lnTo>
                  <a:pt x="3312296" y="666786"/>
                </a:lnTo>
                <a:lnTo>
                  <a:pt x="3500246" y="672871"/>
                </a:lnTo>
                <a:lnTo>
                  <a:pt x="3294634" y="850392"/>
                </a:lnTo>
                <a:lnTo>
                  <a:pt x="5071871" y="609879"/>
                </a:lnTo>
                <a:lnTo>
                  <a:pt x="4123182" y="163207"/>
                </a:lnTo>
                <a:lnTo>
                  <a:pt x="3991737" y="272008"/>
                </a:lnTo>
                <a:lnTo>
                  <a:pt x="3670502" y="269771"/>
                </a:lnTo>
                <a:lnTo>
                  <a:pt x="2851277" y="243374"/>
                </a:lnTo>
                <a:lnTo>
                  <a:pt x="1750778" y="163293"/>
                </a:lnTo>
                <a:lnTo>
                  <a:pt x="58572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6BEF010-B510-0745-1DD0-D72EAFEB77F1}"/>
              </a:ext>
            </a:extLst>
          </p:cNvPr>
          <p:cNvSpPr/>
          <p:nvPr/>
        </p:nvSpPr>
        <p:spPr>
          <a:xfrm>
            <a:off x="8312870" y="701562"/>
            <a:ext cx="1459614" cy="1315118"/>
          </a:xfrm>
          <a:custGeom>
            <a:avLst/>
            <a:gdLst/>
            <a:ahLst/>
            <a:cxnLst/>
            <a:rect l="l" t="t" r="r" b="b"/>
            <a:pathLst>
              <a:path w="2517140" h="3444240">
                <a:moveTo>
                  <a:pt x="692869" y="0"/>
                </a:moveTo>
                <a:lnTo>
                  <a:pt x="604350" y="80010"/>
                </a:lnTo>
                <a:lnTo>
                  <a:pt x="672367" y="92098"/>
                </a:lnTo>
                <a:lnTo>
                  <a:pt x="737872" y="104190"/>
                </a:lnTo>
                <a:lnTo>
                  <a:pt x="800975" y="116288"/>
                </a:lnTo>
                <a:lnTo>
                  <a:pt x="861783" y="128395"/>
                </a:lnTo>
                <a:lnTo>
                  <a:pt x="920404" y="140516"/>
                </a:lnTo>
                <a:lnTo>
                  <a:pt x="976944" y="152651"/>
                </a:lnTo>
                <a:lnTo>
                  <a:pt x="1031513" y="164806"/>
                </a:lnTo>
                <a:lnTo>
                  <a:pt x="1084218" y="176983"/>
                </a:lnTo>
                <a:lnTo>
                  <a:pt x="1135166" y="189185"/>
                </a:lnTo>
                <a:lnTo>
                  <a:pt x="1184465" y="201415"/>
                </a:lnTo>
                <a:lnTo>
                  <a:pt x="1232222" y="213677"/>
                </a:lnTo>
                <a:lnTo>
                  <a:pt x="1278547" y="225973"/>
                </a:lnTo>
                <a:lnTo>
                  <a:pt x="1323546" y="238308"/>
                </a:lnTo>
                <a:lnTo>
                  <a:pt x="1367326" y="250683"/>
                </a:lnTo>
                <a:lnTo>
                  <a:pt x="1409996" y="263102"/>
                </a:lnTo>
                <a:lnTo>
                  <a:pt x="1451664" y="275569"/>
                </a:lnTo>
                <a:lnTo>
                  <a:pt x="1492436" y="288085"/>
                </a:lnTo>
                <a:lnTo>
                  <a:pt x="1532422" y="300656"/>
                </a:lnTo>
                <a:lnTo>
                  <a:pt x="1610461" y="325970"/>
                </a:lnTo>
                <a:lnTo>
                  <a:pt x="1686644" y="351536"/>
                </a:lnTo>
                <a:lnTo>
                  <a:pt x="1725272" y="365326"/>
                </a:lnTo>
                <a:lnTo>
                  <a:pt x="1763727" y="380195"/>
                </a:lnTo>
                <a:lnTo>
                  <a:pt x="1801861" y="396106"/>
                </a:lnTo>
                <a:lnTo>
                  <a:pt x="1839529" y="413018"/>
                </a:lnTo>
                <a:lnTo>
                  <a:pt x="1876585" y="430893"/>
                </a:lnTo>
                <a:lnTo>
                  <a:pt x="1912882" y="449691"/>
                </a:lnTo>
                <a:lnTo>
                  <a:pt x="1948274" y="469373"/>
                </a:lnTo>
                <a:lnTo>
                  <a:pt x="1982614" y="489900"/>
                </a:lnTo>
                <a:lnTo>
                  <a:pt x="2015757" y="511233"/>
                </a:lnTo>
                <a:lnTo>
                  <a:pt x="2047555" y="533333"/>
                </a:lnTo>
                <a:lnTo>
                  <a:pt x="2106536" y="579675"/>
                </a:lnTo>
                <a:lnTo>
                  <a:pt x="2158385" y="628615"/>
                </a:lnTo>
                <a:lnTo>
                  <a:pt x="2201933" y="679838"/>
                </a:lnTo>
                <a:lnTo>
                  <a:pt x="2236009" y="733032"/>
                </a:lnTo>
                <a:lnTo>
                  <a:pt x="2259443" y="787882"/>
                </a:lnTo>
                <a:lnTo>
                  <a:pt x="2271065" y="844077"/>
                </a:lnTo>
                <a:lnTo>
                  <a:pt x="2272080" y="872580"/>
                </a:lnTo>
                <a:lnTo>
                  <a:pt x="2269704" y="901302"/>
                </a:lnTo>
                <a:lnTo>
                  <a:pt x="2254190" y="959245"/>
                </a:lnTo>
                <a:lnTo>
                  <a:pt x="2223352" y="1017593"/>
                </a:lnTo>
                <a:lnTo>
                  <a:pt x="2176022" y="1076031"/>
                </a:lnTo>
                <a:lnTo>
                  <a:pt x="2145805" y="1105186"/>
                </a:lnTo>
                <a:lnTo>
                  <a:pt x="2111027" y="1134247"/>
                </a:lnTo>
                <a:lnTo>
                  <a:pt x="2071540" y="1163174"/>
                </a:lnTo>
                <a:lnTo>
                  <a:pt x="2027198" y="1191928"/>
                </a:lnTo>
                <a:lnTo>
                  <a:pt x="1977855" y="1220470"/>
                </a:lnTo>
                <a:lnTo>
                  <a:pt x="1941435" y="1239983"/>
                </a:lnTo>
                <a:lnTo>
                  <a:pt x="1903457" y="1259518"/>
                </a:lnTo>
                <a:lnTo>
                  <a:pt x="1864011" y="1279083"/>
                </a:lnTo>
                <a:lnTo>
                  <a:pt x="1823188" y="1298686"/>
                </a:lnTo>
                <a:lnTo>
                  <a:pt x="1781077" y="1318335"/>
                </a:lnTo>
                <a:lnTo>
                  <a:pt x="1737767" y="1338039"/>
                </a:lnTo>
                <a:lnTo>
                  <a:pt x="1693348" y="1357805"/>
                </a:lnTo>
                <a:lnTo>
                  <a:pt x="1647910" y="1377643"/>
                </a:lnTo>
                <a:lnTo>
                  <a:pt x="1554335" y="1417564"/>
                </a:lnTo>
                <a:lnTo>
                  <a:pt x="1457758" y="1457869"/>
                </a:lnTo>
                <a:lnTo>
                  <a:pt x="1157192" y="1581748"/>
                </a:lnTo>
                <a:lnTo>
                  <a:pt x="1055781" y="1624250"/>
                </a:lnTo>
                <a:lnTo>
                  <a:pt x="1005250" y="1645764"/>
                </a:lnTo>
                <a:lnTo>
                  <a:pt x="954954" y="1667465"/>
                </a:lnTo>
                <a:lnTo>
                  <a:pt x="904984" y="1689362"/>
                </a:lnTo>
                <a:lnTo>
                  <a:pt x="855429" y="1711462"/>
                </a:lnTo>
                <a:lnTo>
                  <a:pt x="806379" y="1733773"/>
                </a:lnTo>
                <a:lnTo>
                  <a:pt x="757923" y="1756305"/>
                </a:lnTo>
                <a:lnTo>
                  <a:pt x="710151" y="1779065"/>
                </a:lnTo>
                <a:lnTo>
                  <a:pt x="663152" y="1802061"/>
                </a:lnTo>
                <a:lnTo>
                  <a:pt x="617017" y="1825303"/>
                </a:lnTo>
                <a:lnTo>
                  <a:pt x="571834" y="1848797"/>
                </a:lnTo>
                <a:lnTo>
                  <a:pt x="527694" y="1872553"/>
                </a:lnTo>
                <a:lnTo>
                  <a:pt x="484686" y="1896578"/>
                </a:lnTo>
                <a:lnTo>
                  <a:pt x="442900" y="1920881"/>
                </a:lnTo>
                <a:lnTo>
                  <a:pt x="402425" y="1945470"/>
                </a:lnTo>
                <a:lnTo>
                  <a:pt x="363351" y="1970354"/>
                </a:lnTo>
                <a:lnTo>
                  <a:pt x="325768" y="1995540"/>
                </a:lnTo>
                <a:lnTo>
                  <a:pt x="289766" y="2021038"/>
                </a:lnTo>
                <a:lnTo>
                  <a:pt x="255433" y="2046854"/>
                </a:lnTo>
                <a:lnTo>
                  <a:pt x="222860" y="2072998"/>
                </a:lnTo>
                <a:lnTo>
                  <a:pt x="192136" y="2099478"/>
                </a:lnTo>
                <a:lnTo>
                  <a:pt x="163351" y="2126302"/>
                </a:lnTo>
                <a:lnTo>
                  <a:pt x="136595" y="2153479"/>
                </a:lnTo>
                <a:lnTo>
                  <a:pt x="89526" y="2208921"/>
                </a:lnTo>
                <a:lnTo>
                  <a:pt x="51647" y="2265873"/>
                </a:lnTo>
                <a:lnTo>
                  <a:pt x="23676" y="2324399"/>
                </a:lnTo>
                <a:lnTo>
                  <a:pt x="6328" y="2384566"/>
                </a:lnTo>
                <a:lnTo>
                  <a:pt x="0" y="2444769"/>
                </a:lnTo>
                <a:lnTo>
                  <a:pt x="430" y="2474349"/>
                </a:lnTo>
                <a:lnTo>
                  <a:pt x="8080" y="2533735"/>
                </a:lnTo>
                <a:lnTo>
                  <a:pt x="24632" y="2593312"/>
                </a:lnTo>
                <a:lnTo>
                  <a:pt x="49902" y="2652951"/>
                </a:lnTo>
                <a:lnTo>
                  <a:pt x="83711" y="2712522"/>
                </a:lnTo>
                <a:lnTo>
                  <a:pt x="125875" y="2771894"/>
                </a:lnTo>
                <a:lnTo>
                  <a:pt x="150035" y="2801464"/>
                </a:lnTo>
                <a:lnTo>
                  <a:pt x="176215" y="2830937"/>
                </a:lnTo>
                <a:lnTo>
                  <a:pt x="204393" y="2860295"/>
                </a:lnTo>
                <a:lnTo>
                  <a:pt x="234547" y="2889522"/>
                </a:lnTo>
                <a:lnTo>
                  <a:pt x="266654" y="2918601"/>
                </a:lnTo>
                <a:lnTo>
                  <a:pt x="300691" y="2947518"/>
                </a:lnTo>
                <a:lnTo>
                  <a:pt x="336635" y="2976254"/>
                </a:lnTo>
                <a:lnTo>
                  <a:pt x="374464" y="3004795"/>
                </a:lnTo>
                <a:lnTo>
                  <a:pt x="414155" y="3033123"/>
                </a:lnTo>
                <a:lnTo>
                  <a:pt x="455686" y="3061223"/>
                </a:lnTo>
                <a:lnTo>
                  <a:pt x="499033" y="3089078"/>
                </a:lnTo>
                <a:lnTo>
                  <a:pt x="544174" y="3116672"/>
                </a:lnTo>
                <a:lnTo>
                  <a:pt x="591086" y="3143988"/>
                </a:lnTo>
                <a:lnTo>
                  <a:pt x="639747" y="3171011"/>
                </a:lnTo>
                <a:lnTo>
                  <a:pt x="690134" y="3197725"/>
                </a:lnTo>
                <a:lnTo>
                  <a:pt x="742223" y="3224112"/>
                </a:lnTo>
                <a:lnTo>
                  <a:pt x="795994" y="3250157"/>
                </a:lnTo>
                <a:lnTo>
                  <a:pt x="851422" y="3275843"/>
                </a:lnTo>
                <a:lnTo>
                  <a:pt x="908485" y="3301154"/>
                </a:lnTo>
                <a:lnTo>
                  <a:pt x="967160" y="3326074"/>
                </a:lnTo>
                <a:lnTo>
                  <a:pt x="1027425" y="3350587"/>
                </a:lnTo>
                <a:lnTo>
                  <a:pt x="1089257" y="3374677"/>
                </a:lnTo>
                <a:lnTo>
                  <a:pt x="1152633" y="3398326"/>
                </a:lnTo>
                <a:lnTo>
                  <a:pt x="1217531" y="3421519"/>
                </a:lnTo>
                <a:lnTo>
                  <a:pt x="1283927" y="3444240"/>
                </a:lnTo>
                <a:lnTo>
                  <a:pt x="1817962" y="3198431"/>
                </a:lnTo>
                <a:lnTo>
                  <a:pt x="1765758" y="3184367"/>
                </a:lnTo>
                <a:lnTo>
                  <a:pt x="1714132" y="3170034"/>
                </a:lnTo>
                <a:lnTo>
                  <a:pt x="1663113" y="3155431"/>
                </a:lnTo>
                <a:lnTo>
                  <a:pt x="1612730" y="3140559"/>
                </a:lnTo>
                <a:lnTo>
                  <a:pt x="1563015" y="3125415"/>
                </a:lnTo>
                <a:lnTo>
                  <a:pt x="1513996" y="3110000"/>
                </a:lnTo>
                <a:lnTo>
                  <a:pt x="1465703" y="3094313"/>
                </a:lnTo>
                <a:lnTo>
                  <a:pt x="1418166" y="3078353"/>
                </a:lnTo>
                <a:lnTo>
                  <a:pt x="1347773" y="3053382"/>
                </a:lnTo>
                <a:lnTo>
                  <a:pt x="1280805" y="3028268"/>
                </a:lnTo>
                <a:lnTo>
                  <a:pt x="1217202" y="3003022"/>
                </a:lnTo>
                <a:lnTo>
                  <a:pt x="1156904" y="2977657"/>
                </a:lnTo>
                <a:lnTo>
                  <a:pt x="1099850" y="2952185"/>
                </a:lnTo>
                <a:lnTo>
                  <a:pt x="1045979" y="2926617"/>
                </a:lnTo>
                <a:lnTo>
                  <a:pt x="995233" y="2900967"/>
                </a:lnTo>
                <a:lnTo>
                  <a:pt x="947549" y="2875246"/>
                </a:lnTo>
                <a:lnTo>
                  <a:pt x="902869" y="2849466"/>
                </a:lnTo>
                <a:lnTo>
                  <a:pt x="861131" y="2823641"/>
                </a:lnTo>
                <a:lnTo>
                  <a:pt x="822276" y="2797782"/>
                </a:lnTo>
                <a:lnTo>
                  <a:pt x="786243" y="2771901"/>
                </a:lnTo>
                <a:lnTo>
                  <a:pt x="752971" y="2746011"/>
                </a:lnTo>
                <a:lnTo>
                  <a:pt x="722401" y="2720124"/>
                </a:lnTo>
                <a:lnTo>
                  <a:pt x="669124" y="2668406"/>
                </a:lnTo>
                <a:lnTo>
                  <a:pt x="625928" y="2616848"/>
                </a:lnTo>
                <a:lnTo>
                  <a:pt x="592333" y="2565545"/>
                </a:lnTo>
                <a:lnTo>
                  <a:pt x="567854" y="2514596"/>
                </a:lnTo>
                <a:lnTo>
                  <a:pt x="552009" y="2464100"/>
                </a:lnTo>
                <a:lnTo>
                  <a:pt x="544316" y="2414153"/>
                </a:lnTo>
                <a:lnTo>
                  <a:pt x="543376" y="2389416"/>
                </a:lnTo>
                <a:lnTo>
                  <a:pt x="544293" y="2364854"/>
                </a:lnTo>
                <a:lnTo>
                  <a:pt x="551457" y="2316300"/>
                </a:lnTo>
                <a:lnTo>
                  <a:pt x="565324" y="2268590"/>
                </a:lnTo>
                <a:lnTo>
                  <a:pt x="585414" y="2221822"/>
                </a:lnTo>
                <a:lnTo>
                  <a:pt x="611244" y="2176092"/>
                </a:lnTo>
                <a:lnTo>
                  <a:pt x="642330" y="2131500"/>
                </a:lnTo>
                <a:lnTo>
                  <a:pt x="678190" y="2088143"/>
                </a:lnTo>
                <a:lnTo>
                  <a:pt x="718342" y="2046118"/>
                </a:lnTo>
                <a:lnTo>
                  <a:pt x="762304" y="2005525"/>
                </a:lnTo>
                <a:lnTo>
                  <a:pt x="809592" y="1966460"/>
                </a:lnTo>
                <a:lnTo>
                  <a:pt x="859725" y="1929022"/>
                </a:lnTo>
                <a:lnTo>
                  <a:pt x="912219" y="1893309"/>
                </a:lnTo>
                <a:lnTo>
                  <a:pt x="966593" y="1859417"/>
                </a:lnTo>
                <a:lnTo>
                  <a:pt x="1022364" y="1827446"/>
                </a:lnTo>
                <a:lnTo>
                  <a:pt x="1079049" y="1797493"/>
                </a:lnTo>
                <a:lnTo>
                  <a:pt x="1136166" y="1769657"/>
                </a:lnTo>
                <a:lnTo>
                  <a:pt x="1193232" y="1744034"/>
                </a:lnTo>
                <a:lnTo>
                  <a:pt x="1459993" y="1638121"/>
                </a:lnTo>
                <a:lnTo>
                  <a:pt x="1549578" y="1601987"/>
                </a:lnTo>
                <a:lnTo>
                  <a:pt x="1611386" y="1576401"/>
                </a:lnTo>
                <a:lnTo>
                  <a:pt x="1674359" y="1549649"/>
                </a:lnTo>
                <a:lnTo>
                  <a:pt x="1738064" y="1521754"/>
                </a:lnTo>
                <a:lnTo>
                  <a:pt x="1802068" y="1492742"/>
                </a:lnTo>
                <a:lnTo>
                  <a:pt x="1865938" y="1462637"/>
                </a:lnTo>
                <a:lnTo>
                  <a:pt x="1929243" y="1431465"/>
                </a:lnTo>
                <a:lnTo>
                  <a:pt x="1991550" y="1399251"/>
                </a:lnTo>
                <a:lnTo>
                  <a:pt x="2052426" y="1366019"/>
                </a:lnTo>
                <a:lnTo>
                  <a:pt x="2111439" y="1331795"/>
                </a:lnTo>
                <a:lnTo>
                  <a:pt x="2168156" y="1296604"/>
                </a:lnTo>
                <a:lnTo>
                  <a:pt x="2222145" y="1260470"/>
                </a:lnTo>
                <a:lnTo>
                  <a:pt x="2272974" y="1223419"/>
                </a:lnTo>
                <a:lnTo>
                  <a:pt x="2320210" y="1185476"/>
                </a:lnTo>
                <a:lnTo>
                  <a:pt x="2363420" y="1146665"/>
                </a:lnTo>
                <a:lnTo>
                  <a:pt x="2402173" y="1107012"/>
                </a:lnTo>
                <a:lnTo>
                  <a:pt x="2436035" y="1066541"/>
                </a:lnTo>
                <a:lnTo>
                  <a:pt x="2464574" y="1025278"/>
                </a:lnTo>
                <a:lnTo>
                  <a:pt x="2487359" y="983248"/>
                </a:lnTo>
                <a:lnTo>
                  <a:pt x="2503955" y="940475"/>
                </a:lnTo>
                <a:lnTo>
                  <a:pt x="2513931" y="896985"/>
                </a:lnTo>
                <a:lnTo>
                  <a:pt x="2516854" y="852802"/>
                </a:lnTo>
                <a:lnTo>
                  <a:pt x="2515536" y="830459"/>
                </a:lnTo>
                <a:lnTo>
                  <a:pt x="2507070" y="785285"/>
                </a:lnTo>
                <a:lnTo>
                  <a:pt x="2490470" y="739481"/>
                </a:lnTo>
                <a:lnTo>
                  <a:pt x="2465303" y="693072"/>
                </a:lnTo>
                <a:lnTo>
                  <a:pt x="2431138" y="646083"/>
                </a:lnTo>
                <a:lnTo>
                  <a:pt x="2387541" y="598539"/>
                </a:lnTo>
                <a:lnTo>
                  <a:pt x="2334081" y="550465"/>
                </a:lnTo>
                <a:lnTo>
                  <a:pt x="2303516" y="526237"/>
                </a:lnTo>
                <a:lnTo>
                  <a:pt x="2270324" y="501886"/>
                </a:lnTo>
                <a:lnTo>
                  <a:pt x="2234450" y="477415"/>
                </a:lnTo>
                <a:lnTo>
                  <a:pt x="2195839" y="452827"/>
                </a:lnTo>
                <a:lnTo>
                  <a:pt x="2154438" y="428126"/>
                </a:lnTo>
                <a:lnTo>
                  <a:pt x="2110193" y="403314"/>
                </a:lnTo>
                <a:lnTo>
                  <a:pt x="2063049" y="378394"/>
                </a:lnTo>
                <a:lnTo>
                  <a:pt x="2012953" y="353370"/>
                </a:lnTo>
                <a:lnTo>
                  <a:pt x="1959851" y="328245"/>
                </a:lnTo>
                <a:lnTo>
                  <a:pt x="1903687" y="303022"/>
                </a:lnTo>
                <a:lnTo>
                  <a:pt x="1812884" y="271748"/>
                </a:lnTo>
                <a:lnTo>
                  <a:pt x="1560644" y="194373"/>
                </a:lnTo>
                <a:lnTo>
                  <a:pt x="1177222" y="95567"/>
                </a:lnTo>
                <a:lnTo>
                  <a:pt x="69286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, company name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E0633640-D88E-C1CE-B50A-9B58EADB97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0" y="828556"/>
            <a:ext cx="1482865" cy="1283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7AD389-46DA-1729-FB2D-F34399AB46E1}"/>
              </a:ext>
            </a:extLst>
          </p:cNvPr>
          <p:cNvSpPr txBox="1"/>
          <p:nvPr/>
        </p:nvSpPr>
        <p:spPr>
          <a:xfrm>
            <a:off x="188151" y="174306"/>
            <a:ext cx="3035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latin typeface="Corbel" panose="020B0503020204020204" pitchFamily="34" charset="0"/>
              </a:rPr>
              <a:t>Proud member of the Pancyprian Volunteerism Coordinative Council:</a:t>
            </a:r>
            <a:endParaRPr lang="en-150" sz="1400"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1994"/>
            <a:ext cx="8538210" cy="5996305"/>
            <a:chOff x="0" y="861994"/>
            <a:chExt cx="8538210" cy="5996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84297"/>
              <a:ext cx="8537956" cy="54737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391" y="2036063"/>
              <a:ext cx="118872" cy="5852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861994"/>
              <a:ext cx="1128395" cy="1207770"/>
            </a:xfrm>
            <a:custGeom>
              <a:avLst/>
              <a:gdLst/>
              <a:ahLst/>
              <a:cxnLst/>
              <a:rect l="l" t="t" r="r" b="b"/>
              <a:pathLst>
                <a:path w="1128395" h="1207770">
                  <a:moveTo>
                    <a:pt x="541692" y="0"/>
                  </a:moveTo>
                  <a:lnTo>
                    <a:pt x="501549" y="0"/>
                  </a:lnTo>
                  <a:lnTo>
                    <a:pt x="463330" y="12557"/>
                  </a:lnTo>
                  <a:lnTo>
                    <a:pt x="430148" y="37673"/>
                  </a:lnTo>
                  <a:lnTo>
                    <a:pt x="0" y="466795"/>
                  </a:lnTo>
                  <a:lnTo>
                    <a:pt x="0" y="741390"/>
                  </a:lnTo>
                  <a:lnTo>
                    <a:pt x="430148" y="1170513"/>
                  </a:lnTo>
                  <a:lnTo>
                    <a:pt x="472534" y="1198231"/>
                  </a:lnTo>
                  <a:lnTo>
                    <a:pt x="521574" y="1207470"/>
                  </a:lnTo>
                  <a:lnTo>
                    <a:pt x="571193" y="1198231"/>
                  </a:lnTo>
                  <a:lnTo>
                    <a:pt x="615315" y="1170513"/>
                  </a:lnTo>
                  <a:lnTo>
                    <a:pt x="1090536" y="696422"/>
                  </a:lnTo>
                  <a:lnTo>
                    <a:pt x="1115718" y="661855"/>
                  </a:lnTo>
                  <a:lnTo>
                    <a:pt x="1128310" y="623010"/>
                  </a:lnTo>
                  <a:lnTo>
                    <a:pt x="1128310" y="582981"/>
                  </a:lnTo>
                  <a:lnTo>
                    <a:pt x="1115718" y="544867"/>
                  </a:lnTo>
                  <a:lnTo>
                    <a:pt x="1090536" y="511764"/>
                  </a:lnTo>
                  <a:lnTo>
                    <a:pt x="615315" y="37673"/>
                  </a:lnTo>
                  <a:lnTo>
                    <a:pt x="580651" y="12557"/>
                  </a:lnTo>
                  <a:lnTo>
                    <a:pt x="541692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335" y="963167"/>
              <a:ext cx="1003300" cy="1005840"/>
            </a:xfrm>
            <a:custGeom>
              <a:avLst/>
              <a:gdLst/>
              <a:ahLst/>
              <a:cxnLst/>
              <a:rect l="l" t="t" r="r" b="b"/>
              <a:pathLst>
                <a:path w="1003300" h="1005839">
                  <a:moveTo>
                    <a:pt x="513702" y="0"/>
                  </a:moveTo>
                  <a:lnTo>
                    <a:pt x="489089" y="0"/>
                  </a:lnTo>
                  <a:lnTo>
                    <a:pt x="9227" y="484378"/>
                  </a:lnTo>
                  <a:lnTo>
                    <a:pt x="3075" y="487553"/>
                  </a:lnTo>
                  <a:lnTo>
                    <a:pt x="0" y="493649"/>
                  </a:lnTo>
                  <a:lnTo>
                    <a:pt x="0" y="509143"/>
                  </a:lnTo>
                  <a:lnTo>
                    <a:pt x="3075" y="515239"/>
                  </a:lnTo>
                  <a:lnTo>
                    <a:pt x="489089" y="1002792"/>
                  </a:lnTo>
                  <a:lnTo>
                    <a:pt x="498322" y="1005840"/>
                  </a:lnTo>
                  <a:lnTo>
                    <a:pt x="504469" y="1005840"/>
                  </a:lnTo>
                  <a:lnTo>
                    <a:pt x="513702" y="1002792"/>
                  </a:lnTo>
                  <a:lnTo>
                    <a:pt x="565941" y="950341"/>
                  </a:lnTo>
                  <a:lnTo>
                    <a:pt x="489089" y="950341"/>
                  </a:lnTo>
                  <a:lnTo>
                    <a:pt x="61521" y="518287"/>
                  </a:lnTo>
                  <a:lnTo>
                    <a:pt x="55369" y="515239"/>
                  </a:lnTo>
                  <a:lnTo>
                    <a:pt x="52292" y="509143"/>
                  </a:lnTo>
                  <a:lnTo>
                    <a:pt x="52292" y="496697"/>
                  </a:lnTo>
                  <a:lnTo>
                    <a:pt x="55369" y="490601"/>
                  </a:lnTo>
                  <a:lnTo>
                    <a:pt x="489089" y="52451"/>
                  </a:lnTo>
                  <a:lnTo>
                    <a:pt x="565647" y="52451"/>
                  </a:lnTo>
                  <a:lnTo>
                    <a:pt x="513702" y="0"/>
                  </a:lnTo>
                  <a:close/>
                </a:path>
                <a:path w="1003300" h="1005839">
                  <a:moveTo>
                    <a:pt x="565647" y="52451"/>
                  </a:moveTo>
                  <a:lnTo>
                    <a:pt x="513702" y="52451"/>
                  </a:lnTo>
                  <a:lnTo>
                    <a:pt x="516775" y="58674"/>
                  </a:lnTo>
                  <a:lnTo>
                    <a:pt x="947419" y="490601"/>
                  </a:lnTo>
                  <a:lnTo>
                    <a:pt x="950493" y="496697"/>
                  </a:lnTo>
                  <a:lnTo>
                    <a:pt x="950493" y="505968"/>
                  </a:lnTo>
                  <a:lnTo>
                    <a:pt x="947419" y="512191"/>
                  </a:lnTo>
                  <a:lnTo>
                    <a:pt x="941273" y="518287"/>
                  </a:lnTo>
                  <a:lnTo>
                    <a:pt x="516775" y="944118"/>
                  </a:lnTo>
                  <a:lnTo>
                    <a:pt x="513702" y="950341"/>
                  </a:lnTo>
                  <a:lnTo>
                    <a:pt x="565941" y="950341"/>
                  </a:lnTo>
                  <a:lnTo>
                    <a:pt x="999718" y="515239"/>
                  </a:lnTo>
                  <a:lnTo>
                    <a:pt x="1002791" y="505968"/>
                  </a:lnTo>
                  <a:lnTo>
                    <a:pt x="1002791" y="496697"/>
                  </a:lnTo>
                  <a:lnTo>
                    <a:pt x="999718" y="490601"/>
                  </a:lnTo>
                  <a:lnTo>
                    <a:pt x="565647" y="52451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53695" y="1339977"/>
            <a:ext cx="537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2006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785460" y="4566808"/>
            <a:ext cx="1327785" cy="1938020"/>
            <a:chOff x="7785460" y="4566808"/>
            <a:chExt cx="1327785" cy="19380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8095" y="5861303"/>
              <a:ext cx="131064" cy="6431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785460" y="4566808"/>
              <a:ext cx="1327785" cy="1328420"/>
            </a:xfrm>
            <a:custGeom>
              <a:avLst/>
              <a:gdLst/>
              <a:ahLst/>
              <a:cxnLst/>
              <a:rect l="l" t="t" r="r" b="b"/>
              <a:pathLst>
                <a:path w="1327784" h="1328420">
                  <a:moveTo>
                    <a:pt x="684359" y="0"/>
                  </a:moveTo>
                  <a:lnTo>
                    <a:pt x="640362" y="0"/>
                  </a:lnTo>
                  <a:lnTo>
                    <a:pt x="598480" y="13837"/>
                  </a:lnTo>
                  <a:lnTo>
                    <a:pt x="562122" y="41513"/>
                  </a:lnTo>
                  <a:lnTo>
                    <a:pt x="41422" y="563610"/>
                  </a:lnTo>
                  <a:lnTo>
                    <a:pt x="13807" y="600045"/>
                  </a:lnTo>
                  <a:lnTo>
                    <a:pt x="0" y="642003"/>
                  </a:lnTo>
                  <a:lnTo>
                    <a:pt x="0" y="686076"/>
                  </a:lnTo>
                  <a:lnTo>
                    <a:pt x="13807" y="728857"/>
                  </a:lnTo>
                  <a:lnTo>
                    <a:pt x="41422" y="766937"/>
                  </a:lnTo>
                  <a:lnTo>
                    <a:pt x="562122" y="1289022"/>
                  </a:lnTo>
                  <a:lnTo>
                    <a:pt x="598480" y="1315058"/>
                  </a:lnTo>
                  <a:lnTo>
                    <a:pt x="640362" y="1328076"/>
                  </a:lnTo>
                  <a:lnTo>
                    <a:pt x="684359" y="1328076"/>
                  </a:lnTo>
                  <a:lnTo>
                    <a:pt x="727063" y="1315058"/>
                  </a:lnTo>
                  <a:lnTo>
                    <a:pt x="765068" y="1289022"/>
                  </a:lnTo>
                  <a:lnTo>
                    <a:pt x="1285768" y="766937"/>
                  </a:lnTo>
                  <a:lnTo>
                    <a:pt x="1313383" y="728857"/>
                  </a:lnTo>
                  <a:lnTo>
                    <a:pt x="1327190" y="686076"/>
                  </a:lnTo>
                  <a:lnTo>
                    <a:pt x="1327190" y="642003"/>
                  </a:lnTo>
                  <a:lnTo>
                    <a:pt x="1313383" y="600045"/>
                  </a:lnTo>
                  <a:lnTo>
                    <a:pt x="1285768" y="563610"/>
                  </a:lnTo>
                  <a:lnTo>
                    <a:pt x="765068" y="41513"/>
                  </a:lnTo>
                  <a:lnTo>
                    <a:pt x="727063" y="13837"/>
                  </a:lnTo>
                  <a:lnTo>
                    <a:pt x="684359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97367" y="4678679"/>
              <a:ext cx="1103630" cy="1106805"/>
            </a:xfrm>
            <a:custGeom>
              <a:avLst/>
              <a:gdLst/>
              <a:ahLst/>
              <a:cxnLst/>
              <a:rect l="l" t="t" r="r" b="b"/>
              <a:pathLst>
                <a:path w="1103629" h="1106804">
                  <a:moveTo>
                    <a:pt x="565276" y="0"/>
                  </a:moveTo>
                  <a:lnTo>
                    <a:pt x="538099" y="0"/>
                  </a:lnTo>
                  <a:lnTo>
                    <a:pt x="10159" y="532892"/>
                  </a:lnTo>
                  <a:lnTo>
                    <a:pt x="3428" y="536194"/>
                  </a:lnTo>
                  <a:lnTo>
                    <a:pt x="0" y="543052"/>
                  </a:lnTo>
                  <a:lnTo>
                    <a:pt x="0" y="559943"/>
                  </a:lnTo>
                  <a:lnTo>
                    <a:pt x="3428" y="566801"/>
                  </a:lnTo>
                  <a:lnTo>
                    <a:pt x="538099" y="1103033"/>
                  </a:lnTo>
                  <a:lnTo>
                    <a:pt x="548258" y="1106424"/>
                  </a:lnTo>
                  <a:lnTo>
                    <a:pt x="555116" y="1106424"/>
                  </a:lnTo>
                  <a:lnTo>
                    <a:pt x="565276" y="1103033"/>
                  </a:lnTo>
                  <a:lnTo>
                    <a:pt x="622763" y="1045337"/>
                  </a:lnTo>
                  <a:lnTo>
                    <a:pt x="538099" y="1045337"/>
                  </a:lnTo>
                  <a:lnTo>
                    <a:pt x="67690" y="570230"/>
                  </a:lnTo>
                  <a:lnTo>
                    <a:pt x="60959" y="566801"/>
                  </a:lnTo>
                  <a:lnTo>
                    <a:pt x="57530" y="559943"/>
                  </a:lnTo>
                  <a:lnTo>
                    <a:pt x="57530" y="546481"/>
                  </a:lnTo>
                  <a:lnTo>
                    <a:pt x="60959" y="539623"/>
                  </a:lnTo>
                  <a:lnTo>
                    <a:pt x="67690" y="532892"/>
                  </a:lnTo>
                  <a:lnTo>
                    <a:pt x="538099" y="57658"/>
                  </a:lnTo>
                  <a:lnTo>
                    <a:pt x="622455" y="57658"/>
                  </a:lnTo>
                  <a:lnTo>
                    <a:pt x="565276" y="0"/>
                  </a:lnTo>
                  <a:close/>
                </a:path>
                <a:path w="1103629" h="1106804">
                  <a:moveTo>
                    <a:pt x="622455" y="57658"/>
                  </a:moveTo>
                  <a:lnTo>
                    <a:pt x="565276" y="57658"/>
                  </a:lnTo>
                  <a:lnTo>
                    <a:pt x="568578" y="64516"/>
                  </a:lnTo>
                  <a:lnTo>
                    <a:pt x="1042415" y="539623"/>
                  </a:lnTo>
                  <a:lnTo>
                    <a:pt x="1045845" y="546481"/>
                  </a:lnTo>
                  <a:lnTo>
                    <a:pt x="1045845" y="556641"/>
                  </a:lnTo>
                  <a:lnTo>
                    <a:pt x="1042415" y="563372"/>
                  </a:lnTo>
                  <a:lnTo>
                    <a:pt x="1035684" y="570230"/>
                  </a:lnTo>
                  <a:lnTo>
                    <a:pt x="568578" y="1038542"/>
                  </a:lnTo>
                  <a:lnTo>
                    <a:pt x="565276" y="1045337"/>
                  </a:lnTo>
                  <a:lnTo>
                    <a:pt x="622763" y="1045337"/>
                  </a:lnTo>
                  <a:lnTo>
                    <a:pt x="1099947" y="566801"/>
                  </a:lnTo>
                  <a:lnTo>
                    <a:pt x="1103376" y="556641"/>
                  </a:lnTo>
                  <a:lnTo>
                    <a:pt x="1103376" y="546481"/>
                  </a:lnTo>
                  <a:lnTo>
                    <a:pt x="1099947" y="539623"/>
                  </a:lnTo>
                  <a:lnTo>
                    <a:pt x="622455" y="57658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212963" y="5126482"/>
            <a:ext cx="47815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20">
                <a:latin typeface="Arial"/>
                <a:cs typeface="Arial"/>
              </a:rPr>
              <a:t>2007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983390" y="3077591"/>
            <a:ext cx="1614170" cy="2345055"/>
            <a:chOff x="1983390" y="3077591"/>
            <a:chExt cx="1614170" cy="234505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8816" y="4645152"/>
              <a:ext cx="158495" cy="7772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83390" y="3077591"/>
              <a:ext cx="1614170" cy="1609090"/>
            </a:xfrm>
            <a:custGeom>
              <a:avLst/>
              <a:gdLst/>
              <a:ahLst/>
              <a:cxnLst/>
              <a:rect l="l" t="t" r="r" b="b"/>
              <a:pathLst>
                <a:path w="1614170" h="1609089">
                  <a:moveTo>
                    <a:pt x="805529" y="0"/>
                  </a:moveTo>
                  <a:lnTo>
                    <a:pt x="761488" y="5799"/>
                  </a:lnTo>
                  <a:lnTo>
                    <a:pt x="720178" y="23198"/>
                  </a:lnTo>
                  <a:lnTo>
                    <a:pt x="683990" y="52197"/>
                  </a:lnTo>
                  <a:lnTo>
                    <a:pt x="52292" y="683133"/>
                  </a:lnTo>
                  <a:lnTo>
                    <a:pt x="23241" y="719258"/>
                  </a:lnTo>
                  <a:lnTo>
                    <a:pt x="5810" y="760508"/>
                  </a:lnTo>
                  <a:lnTo>
                    <a:pt x="0" y="804497"/>
                  </a:lnTo>
                  <a:lnTo>
                    <a:pt x="5810" y="848835"/>
                  </a:lnTo>
                  <a:lnTo>
                    <a:pt x="23241" y="891133"/>
                  </a:lnTo>
                  <a:lnTo>
                    <a:pt x="52292" y="929005"/>
                  </a:lnTo>
                  <a:lnTo>
                    <a:pt x="683990" y="1559941"/>
                  </a:lnTo>
                  <a:lnTo>
                    <a:pt x="720178" y="1587246"/>
                  </a:lnTo>
                  <a:lnTo>
                    <a:pt x="761488" y="1603629"/>
                  </a:lnTo>
                  <a:lnTo>
                    <a:pt x="805529" y="1609090"/>
                  </a:lnTo>
                  <a:lnTo>
                    <a:pt x="849908" y="1603629"/>
                  </a:lnTo>
                  <a:lnTo>
                    <a:pt x="892234" y="1587246"/>
                  </a:lnTo>
                  <a:lnTo>
                    <a:pt x="930116" y="1559941"/>
                  </a:lnTo>
                  <a:lnTo>
                    <a:pt x="1561814" y="929005"/>
                  </a:lnTo>
                  <a:lnTo>
                    <a:pt x="1590865" y="891133"/>
                  </a:lnTo>
                  <a:lnTo>
                    <a:pt x="1608296" y="848835"/>
                  </a:lnTo>
                  <a:lnTo>
                    <a:pt x="1614106" y="804497"/>
                  </a:lnTo>
                  <a:lnTo>
                    <a:pt x="1608296" y="760508"/>
                  </a:lnTo>
                  <a:lnTo>
                    <a:pt x="1590865" y="719258"/>
                  </a:lnTo>
                  <a:lnTo>
                    <a:pt x="1561814" y="683133"/>
                  </a:lnTo>
                  <a:lnTo>
                    <a:pt x="930116" y="52197"/>
                  </a:lnTo>
                  <a:lnTo>
                    <a:pt x="892234" y="23198"/>
                  </a:lnTo>
                  <a:lnTo>
                    <a:pt x="849908" y="5799"/>
                  </a:lnTo>
                  <a:lnTo>
                    <a:pt x="805529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21408" y="3215640"/>
              <a:ext cx="1338580" cy="1338580"/>
            </a:xfrm>
            <a:custGeom>
              <a:avLst/>
              <a:gdLst/>
              <a:ahLst/>
              <a:cxnLst/>
              <a:rect l="l" t="t" r="r" b="b"/>
              <a:pathLst>
                <a:path w="1338579" h="1338579">
                  <a:moveTo>
                    <a:pt x="669036" y="0"/>
                  </a:moveTo>
                  <a:lnTo>
                    <a:pt x="12318" y="644398"/>
                  </a:lnTo>
                  <a:lnTo>
                    <a:pt x="6911" y="648229"/>
                  </a:lnTo>
                  <a:lnTo>
                    <a:pt x="3063" y="653621"/>
                  </a:lnTo>
                  <a:lnTo>
                    <a:pt x="763" y="660560"/>
                  </a:lnTo>
                  <a:lnTo>
                    <a:pt x="0" y="669036"/>
                  </a:lnTo>
                  <a:lnTo>
                    <a:pt x="763" y="675207"/>
                  </a:lnTo>
                  <a:lnTo>
                    <a:pt x="644398" y="1325753"/>
                  </a:lnTo>
                  <a:lnTo>
                    <a:pt x="669036" y="1338072"/>
                  </a:lnTo>
                  <a:lnTo>
                    <a:pt x="673439" y="1337308"/>
                  </a:lnTo>
                  <a:lnTo>
                    <a:pt x="679783" y="1335008"/>
                  </a:lnTo>
                  <a:lnTo>
                    <a:pt x="686913" y="1331160"/>
                  </a:lnTo>
                  <a:lnTo>
                    <a:pt x="693674" y="1325753"/>
                  </a:lnTo>
                  <a:lnTo>
                    <a:pt x="755269" y="1264158"/>
                  </a:lnTo>
                  <a:lnTo>
                    <a:pt x="669036" y="1264158"/>
                  </a:lnTo>
                  <a:lnTo>
                    <a:pt x="664632" y="1264031"/>
                  </a:lnTo>
                  <a:lnTo>
                    <a:pt x="658288" y="1263142"/>
                  </a:lnTo>
                  <a:lnTo>
                    <a:pt x="651158" y="1260729"/>
                  </a:lnTo>
                  <a:lnTo>
                    <a:pt x="644398" y="1256030"/>
                  </a:lnTo>
                  <a:lnTo>
                    <a:pt x="82042" y="689610"/>
                  </a:lnTo>
                  <a:lnTo>
                    <a:pt x="73914" y="685419"/>
                  </a:lnTo>
                  <a:lnTo>
                    <a:pt x="69723" y="677291"/>
                  </a:lnTo>
                  <a:lnTo>
                    <a:pt x="69723" y="669036"/>
                  </a:lnTo>
                  <a:lnTo>
                    <a:pt x="644398" y="77977"/>
                  </a:lnTo>
                  <a:lnTo>
                    <a:pt x="669036" y="69723"/>
                  </a:lnTo>
                  <a:lnTo>
                    <a:pt x="754749" y="69723"/>
                  </a:lnTo>
                  <a:lnTo>
                    <a:pt x="693674" y="8255"/>
                  </a:lnTo>
                  <a:lnTo>
                    <a:pt x="686913" y="3482"/>
                  </a:lnTo>
                  <a:lnTo>
                    <a:pt x="679783" y="1031"/>
                  </a:lnTo>
                  <a:lnTo>
                    <a:pt x="673439" y="128"/>
                  </a:lnTo>
                  <a:lnTo>
                    <a:pt x="669036" y="0"/>
                  </a:lnTo>
                  <a:close/>
                </a:path>
                <a:path w="1338579" h="1338579">
                  <a:moveTo>
                    <a:pt x="754749" y="69723"/>
                  </a:moveTo>
                  <a:lnTo>
                    <a:pt x="685419" y="69723"/>
                  </a:lnTo>
                  <a:lnTo>
                    <a:pt x="689610" y="77977"/>
                  </a:lnTo>
                  <a:lnTo>
                    <a:pt x="1256030" y="644398"/>
                  </a:lnTo>
                  <a:lnTo>
                    <a:pt x="1261383" y="650569"/>
                  </a:lnTo>
                  <a:lnTo>
                    <a:pt x="1265237" y="656717"/>
                  </a:lnTo>
                  <a:lnTo>
                    <a:pt x="1267567" y="662864"/>
                  </a:lnTo>
                  <a:lnTo>
                    <a:pt x="1268349" y="669036"/>
                  </a:lnTo>
                  <a:lnTo>
                    <a:pt x="1268349" y="673100"/>
                  </a:lnTo>
                  <a:lnTo>
                    <a:pt x="1264158" y="681355"/>
                  </a:lnTo>
                  <a:lnTo>
                    <a:pt x="1256030" y="689610"/>
                  </a:lnTo>
                  <a:lnTo>
                    <a:pt x="689610" y="1256030"/>
                  </a:lnTo>
                  <a:lnTo>
                    <a:pt x="685419" y="1264158"/>
                  </a:lnTo>
                  <a:lnTo>
                    <a:pt x="755269" y="1264158"/>
                  </a:lnTo>
                  <a:lnTo>
                    <a:pt x="1325753" y="693674"/>
                  </a:lnTo>
                  <a:lnTo>
                    <a:pt x="1331160" y="686913"/>
                  </a:lnTo>
                  <a:lnTo>
                    <a:pt x="1335008" y="679783"/>
                  </a:lnTo>
                  <a:lnTo>
                    <a:pt x="1337308" y="673439"/>
                  </a:lnTo>
                  <a:lnTo>
                    <a:pt x="1338071" y="669036"/>
                  </a:lnTo>
                  <a:lnTo>
                    <a:pt x="1337308" y="662864"/>
                  </a:lnTo>
                  <a:lnTo>
                    <a:pt x="1335008" y="656717"/>
                  </a:lnTo>
                  <a:lnTo>
                    <a:pt x="1331160" y="650569"/>
                  </a:lnTo>
                  <a:lnTo>
                    <a:pt x="1325753" y="644398"/>
                  </a:lnTo>
                  <a:lnTo>
                    <a:pt x="754749" y="6972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553080" y="3784219"/>
            <a:ext cx="47688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2008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6082" y="5624271"/>
            <a:ext cx="3624579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381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Water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energy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saving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project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the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hotel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industry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saved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more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than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1/2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million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euro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water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energy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less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than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6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months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91202" y="3303270"/>
            <a:ext cx="446024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For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first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time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r>
              <a:rPr sz="1600" b="1" spc="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Tourism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industry</a:t>
            </a:r>
            <a:endParaRPr sz="1600">
              <a:latin typeface="Arial"/>
              <a:cs typeface="Arial"/>
            </a:endParaRPr>
          </a:p>
          <a:p>
            <a:pPr marR="6985"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was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mobilized</a:t>
            </a:r>
            <a:endParaRPr sz="1600">
              <a:latin typeface="Arial"/>
              <a:cs typeface="Arial"/>
            </a:endParaRPr>
          </a:p>
          <a:p>
            <a:pPr marL="542925" marR="549910" algn="ctr">
              <a:lnSpc>
                <a:spcPct val="100000"/>
              </a:lnSpc>
              <a:spcBef>
                <a:spcPts val="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to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plant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almost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1000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trees</a:t>
            </a:r>
            <a:r>
              <a:rPr sz="1600" b="1" spc="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after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the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devastating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fires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at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Fylagra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5985" y="376809"/>
            <a:ext cx="3046730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CSTI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was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officially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established.</a:t>
            </a:r>
            <a:endParaRPr sz="16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Affiliated</a:t>
            </a:r>
            <a:r>
              <a:rPr sz="1600" b="1" spc="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Travel</a:t>
            </a:r>
            <a:endParaRPr sz="1600">
              <a:latin typeface="Arial"/>
              <a:cs typeface="Arial"/>
            </a:endParaRPr>
          </a:p>
          <a:p>
            <a:pPr marL="5715" algn="ctr">
              <a:lnSpc>
                <a:spcPct val="100000"/>
              </a:lnSpc>
            </a:pP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Foundation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63210" y="1490852"/>
            <a:ext cx="359346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6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Village</a:t>
            </a:r>
            <a:r>
              <a:rPr sz="1600" b="1" spc="-7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Routes</a:t>
            </a:r>
            <a:r>
              <a:rPr sz="1600" b="1" spc="409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-</a:t>
            </a:r>
            <a:r>
              <a:rPr sz="1600" b="1" spc="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‘Discover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Real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r>
              <a:rPr sz="1600" b="1" spc="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–</a:t>
            </a:r>
            <a:r>
              <a:rPr sz="1600" b="1" spc="-10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600" b="1" spc="-10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Self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Drive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Tour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to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Create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Your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Own</a:t>
            </a:r>
            <a:r>
              <a:rPr sz="1600" b="1" spc="-10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Adventure’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298840" y="942736"/>
            <a:ext cx="1330325" cy="1938020"/>
            <a:chOff x="3298840" y="942736"/>
            <a:chExt cx="1330325" cy="193802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04487" y="2237232"/>
              <a:ext cx="131063" cy="64312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98840" y="942736"/>
              <a:ext cx="1330325" cy="1328420"/>
            </a:xfrm>
            <a:custGeom>
              <a:avLst/>
              <a:gdLst/>
              <a:ahLst/>
              <a:cxnLst/>
              <a:rect l="l" t="t" r="r" b="b"/>
              <a:pathLst>
                <a:path w="1330325" h="1328420">
                  <a:moveTo>
                    <a:pt x="685904" y="0"/>
                  </a:moveTo>
                  <a:lnTo>
                    <a:pt x="641793" y="0"/>
                  </a:lnTo>
                  <a:lnTo>
                    <a:pt x="599804" y="13837"/>
                  </a:lnTo>
                  <a:lnTo>
                    <a:pt x="563356" y="41513"/>
                  </a:lnTo>
                  <a:lnTo>
                    <a:pt x="41513" y="563610"/>
                  </a:lnTo>
                  <a:lnTo>
                    <a:pt x="13837" y="600045"/>
                  </a:lnTo>
                  <a:lnTo>
                    <a:pt x="0" y="642003"/>
                  </a:lnTo>
                  <a:lnTo>
                    <a:pt x="0" y="686076"/>
                  </a:lnTo>
                  <a:lnTo>
                    <a:pt x="13837" y="728857"/>
                  </a:lnTo>
                  <a:lnTo>
                    <a:pt x="41513" y="766937"/>
                  </a:lnTo>
                  <a:lnTo>
                    <a:pt x="563356" y="1289034"/>
                  </a:lnTo>
                  <a:lnTo>
                    <a:pt x="599804" y="1315064"/>
                  </a:lnTo>
                  <a:lnTo>
                    <a:pt x="641793" y="1328079"/>
                  </a:lnTo>
                  <a:lnTo>
                    <a:pt x="685904" y="1328079"/>
                  </a:lnTo>
                  <a:lnTo>
                    <a:pt x="728716" y="1315064"/>
                  </a:lnTo>
                  <a:lnTo>
                    <a:pt x="766810" y="1289034"/>
                  </a:lnTo>
                  <a:lnTo>
                    <a:pt x="1288653" y="766937"/>
                  </a:lnTo>
                  <a:lnTo>
                    <a:pt x="1316329" y="728857"/>
                  </a:lnTo>
                  <a:lnTo>
                    <a:pt x="1330167" y="686076"/>
                  </a:lnTo>
                  <a:lnTo>
                    <a:pt x="1330167" y="642003"/>
                  </a:lnTo>
                  <a:lnTo>
                    <a:pt x="1316329" y="600045"/>
                  </a:lnTo>
                  <a:lnTo>
                    <a:pt x="1288653" y="563610"/>
                  </a:lnTo>
                  <a:lnTo>
                    <a:pt x="766810" y="41513"/>
                  </a:lnTo>
                  <a:lnTo>
                    <a:pt x="728716" y="13837"/>
                  </a:lnTo>
                  <a:lnTo>
                    <a:pt x="68590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10711" y="1057656"/>
              <a:ext cx="1106805" cy="1103630"/>
            </a:xfrm>
            <a:custGeom>
              <a:avLst/>
              <a:gdLst/>
              <a:ahLst/>
              <a:cxnLst/>
              <a:rect l="l" t="t" r="r" b="b"/>
              <a:pathLst>
                <a:path w="1106804" h="1103630">
                  <a:moveTo>
                    <a:pt x="566801" y="0"/>
                  </a:moveTo>
                  <a:lnTo>
                    <a:pt x="539623" y="0"/>
                  </a:lnTo>
                  <a:lnTo>
                    <a:pt x="10160" y="531368"/>
                  </a:lnTo>
                  <a:lnTo>
                    <a:pt x="3428" y="534797"/>
                  </a:lnTo>
                  <a:lnTo>
                    <a:pt x="0" y="541528"/>
                  </a:lnTo>
                  <a:lnTo>
                    <a:pt x="0" y="558419"/>
                  </a:lnTo>
                  <a:lnTo>
                    <a:pt x="3428" y="565277"/>
                  </a:lnTo>
                  <a:lnTo>
                    <a:pt x="539623" y="1099947"/>
                  </a:lnTo>
                  <a:lnTo>
                    <a:pt x="549783" y="1103376"/>
                  </a:lnTo>
                  <a:lnTo>
                    <a:pt x="556640" y="1103376"/>
                  </a:lnTo>
                  <a:lnTo>
                    <a:pt x="566801" y="1099947"/>
                  </a:lnTo>
                  <a:lnTo>
                    <a:pt x="624480" y="1042416"/>
                  </a:lnTo>
                  <a:lnTo>
                    <a:pt x="539623" y="1042416"/>
                  </a:lnTo>
                  <a:lnTo>
                    <a:pt x="67817" y="568579"/>
                  </a:lnTo>
                  <a:lnTo>
                    <a:pt x="61087" y="565277"/>
                  </a:lnTo>
                  <a:lnTo>
                    <a:pt x="57658" y="558419"/>
                  </a:lnTo>
                  <a:lnTo>
                    <a:pt x="57658" y="544957"/>
                  </a:lnTo>
                  <a:lnTo>
                    <a:pt x="61087" y="538099"/>
                  </a:lnTo>
                  <a:lnTo>
                    <a:pt x="539623" y="57531"/>
                  </a:lnTo>
                  <a:lnTo>
                    <a:pt x="624147" y="57531"/>
                  </a:lnTo>
                  <a:lnTo>
                    <a:pt x="566801" y="0"/>
                  </a:lnTo>
                  <a:close/>
                </a:path>
                <a:path w="1106804" h="1103630">
                  <a:moveTo>
                    <a:pt x="624147" y="57531"/>
                  </a:moveTo>
                  <a:lnTo>
                    <a:pt x="566801" y="57531"/>
                  </a:lnTo>
                  <a:lnTo>
                    <a:pt x="570229" y="64262"/>
                  </a:lnTo>
                  <a:lnTo>
                    <a:pt x="1045337" y="538099"/>
                  </a:lnTo>
                  <a:lnTo>
                    <a:pt x="1048765" y="544957"/>
                  </a:lnTo>
                  <a:lnTo>
                    <a:pt x="1048765" y="555117"/>
                  </a:lnTo>
                  <a:lnTo>
                    <a:pt x="1045337" y="561848"/>
                  </a:lnTo>
                  <a:lnTo>
                    <a:pt x="570229" y="1035685"/>
                  </a:lnTo>
                  <a:lnTo>
                    <a:pt x="566801" y="1042416"/>
                  </a:lnTo>
                  <a:lnTo>
                    <a:pt x="624480" y="1042416"/>
                  </a:lnTo>
                  <a:lnTo>
                    <a:pt x="1102995" y="565277"/>
                  </a:lnTo>
                  <a:lnTo>
                    <a:pt x="1106424" y="555117"/>
                  </a:lnTo>
                  <a:lnTo>
                    <a:pt x="1106424" y="544957"/>
                  </a:lnTo>
                  <a:lnTo>
                    <a:pt x="1102995" y="538099"/>
                  </a:lnTo>
                  <a:lnTo>
                    <a:pt x="624147" y="57531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693414" y="1379042"/>
            <a:ext cx="544830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9"/>
              </a:rPr>
              <a:t>2006-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9"/>
              </a:rPr>
              <a:t>2010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919471" y="0"/>
            <a:ext cx="6696456" cy="6696456"/>
            <a:chOff x="4919471" y="0"/>
            <a:chExt cx="6696456" cy="6696456"/>
          </a:xfrm>
        </p:grpSpPr>
        <p:pic>
          <p:nvPicPr>
            <p:cNvPr id="28" name="object 28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8622791" y="131469"/>
              <a:ext cx="2993136" cy="30929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78111" y="3368040"/>
              <a:ext cx="2337816" cy="153924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78111" y="5160264"/>
              <a:ext cx="2337816" cy="1536192"/>
            </a:xfrm>
            <a:prstGeom prst="rect">
              <a:avLst/>
            </a:prstGeom>
          </p:spPr>
        </p:pic>
        <p:pic>
          <p:nvPicPr>
            <p:cNvPr id="31" name="object 31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19471" y="0"/>
              <a:ext cx="2523744" cy="13472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895" y="1255775"/>
            <a:ext cx="8607552" cy="54955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45118" y="5579770"/>
            <a:ext cx="2616835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Plastic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Reduction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Initiative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Thomas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Cook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81794" y="3297382"/>
            <a:ext cx="1208405" cy="1762760"/>
            <a:chOff x="6881794" y="3297382"/>
            <a:chExt cx="1208405" cy="17627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1023" y="4474464"/>
              <a:ext cx="118872" cy="5852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81794" y="3297382"/>
              <a:ext cx="1208405" cy="1210945"/>
            </a:xfrm>
            <a:custGeom>
              <a:avLst/>
              <a:gdLst/>
              <a:ahLst/>
              <a:cxnLst/>
              <a:rect l="l" t="t" r="r" b="b"/>
              <a:pathLst>
                <a:path w="1208404" h="1210945">
                  <a:moveTo>
                    <a:pt x="623010" y="0"/>
                  </a:moveTo>
                  <a:lnTo>
                    <a:pt x="582981" y="0"/>
                  </a:lnTo>
                  <a:lnTo>
                    <a:pt x="544867" y="12588"/>
                  </a:lnTo>
                  <a:lnTo>
                    <a:pt x="511764" y="37764"/>
                  </a:lnTo>
                  <a:lnTo>
                    <a:pt x="37673" y="512998"/>
                  </a:lnTo>
                  <a:lnTo>
                    <a:pt x="12557" y="546191"/>
                  </a:lnTo>
                  <a:lnTo>
                    <a:pt x="0" y="584413"/>
                  </a:lnTo>
                  <a:lnTo>
                    <a:pt x="0" y="624555"/>
                  </a:lnTo>
                  <a:lnTo>
                    <a:pt x="12557" y="663508"/>
                  </a:lnTo>
                  <a:lnTo>
                    <a:pt x="37673" y="698164"/>
                  </a:lnTo>
                  <a:lnTo>
                    <a:pt x="511764" y="1173398"/>
                  </a:lnTo>
                  <a:lnTo>
                    <a:pt x="554047" y="1201187"/>
                  </a:lnTo>
                  <a:lnTo>
                    <a:pt x="602950" y="1210450"/>
                  </a:lnTo>
                  <a:lnTo>
                    <a:pt x="652424" y="1201187"/>
                  </a:lnTo>
                  <a:lnTo>
                    <a:pt x="696422" y="1173398"/>
                  </a:lnTo>
                  <a:lnTo>
                    <a:pt x="1170513" y="698164"/>
                  </a:lnTo>
                  <a:lnTo>
                    <a:pt x="1195628" y="663508"/>
                  </a:lnTo>
                  <a:lnTo>
                    <a:pt x="1208186" y="624555"/>
                  </a:lnTo>
                  <a:lnTo>
                    <a:pt x="1208186" y="584413"/>
                  </a:lnTo>
                  <a:lnTo>
                    <a:pt x="1195628" y="546191"/>
                  </a:lnTo>
                  <a:lnTo>
                    <a:pt x="1170513" y="512998"/>
                  </a:lnTo>
                  <a:lnTo>
                    <a:pt x="696422" y="37764"/>
                  </a:lnTo>
                  <a:lnTo>
                    <a:pt x="661855" y="12588"/>
                  </a:lnTo>
                  <a:lnTo>
                    <a:pt x="623010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82967" y="3401568"/>
              <a:ext cx="1005840" cy="1005840"/>
            </a:xfrm>
            <a:custGeom>
              <a:avLst/>
              <a:gdLst/>
              <a:ahLst/>
              <a:cxnLst/>
              <a:rect l="l" t="t" r="r" b="b"/>
              <a:pathLst>
                <a:path w="1005840" h="1005839">
                  <a:moveTo>
                    <a:pt x="515238" y="0"/>
                  </a:moveTo>
                  <a:lnTo>
                    <a:pt x="490600" y="0"/>
                  </a:lnTo>
                  <a:lnTo>
                    <a:pt x="9271" y="484378"/>
                  </a:lnTo>
                  <a:lnTo>
                    <a:pt x="3048" y="487553"/>
                  </a:lnTo>
                  <a:lnTo>
                    <a:pt x="0" y="493649"/>
                  </a:lnTo>
                  <a:lnTo>
                    <a:pt x="0" y="509143"/>
                  </a:lnTo>
                  <a:lnTo>
                    <a:pt x="3048" y="515239"/>
                  </a:lnTo>
                  <a:lnTo>
                    <a:pt x="490600" y="1002792"/>
                  </a:lnTo>
                  <a:lnTo>
                    <a:pt x="499872" y="1005840"/>
                  </a:lnTo>
                  <a:lnTo>
                    <a:pt x="505967" y="1005840"/>
                  </a:lnTo>
                  <a:lnTo>
                    <a:pt x="515238" y="1002792"/>
                  </a:lnTo>
                  <a:lnTo>
                    <a:pt x="567689" y="950341"/>
                  </a:lnTo>
                  <a:lnTo>
                    <a:pt x="490600" y="950341"/>
                  </a:lnTo>
                  <a:lnTo>
                    <a:pt x="61722" y="518287"/>
                  </a:lnTo>
                  <a:lnTo>
                    <a:pt x="55499" y="515239"/>
                  </a:lnTo>
                  <a:lnTo>
                    <a:pt x="52450" y="509143"/>
                  </a:lnTo>
                  <a:lnTo>
                    <a:pt x="52450" y="496697"/>
                  </a:lnTo>
                  <a:lnTo>
                    <a:pt x="55499" y="490601"/>
                  </a:lnTo>
                  <a:lnTo>
                    <a:pt x="490600" y="52451"/>
                  </a:lnTo>
                  <a:lnTo>
                    <a:pt x="567395" y="52451"/>
                  </a:lnTo>
                  <a:lnTo>
                    <a:pt x="515238" y="0"/>
                  </a:lnTo>
                  <a:close/>
                </a:path>
                <a:path w="1005840" h="1005839">
                  <a:moveTo>
                    <a:pt x="567395" y="52451"/>
                  </a:moveTo>
                  <a:lnTo>
                    <a:pt x="515238" y="52451"/>
                  </a:lnTo>
                  <a:lnTo>
                    <a:pt x="518286" y="58674"/>
                  </a:lnTo>
                  <a:lnTo>
                    <a:pt x="950340" y="490601"/>
                  </a:lnTo>
                  <a:lnTo>
                    <a:pt x="953388" y="496697"/>
                  </a:lnTo>
                  <a:lnTo>
                    <a:pt x="953388" y="505968"/>
                  </a:lnTo>
                  <a:lnTo>
                    <a:pt x="950340" y="512191"/>
                  </a:lnTo>
                  <a:lnTo>
                    <a:pt x="944117" y="518287"/>
                  </a:lnTo>
                  <a:lnTo>
                    <a:pt x="518286" y="944118"/>
                  </a:lnTo>
                  <a:lnTo>
                    <a:pt x="515238" y="950341"/>
                  </a:lnTo>
                  <a:lnTo>
                    <a:pt x="567689" y="950341"/>
                  </a:lnTo>
                  <a:lnTo>
                    <a:pt x="1002791" y="515239"/>
                  </a:lnTo>
                  <a:lnTo>
                    <a:pt x="1005839" y="505968"/>
                  </a:lnTo>
                  <a:lnTo>
                    <a:pt x="1005839" y="496697"/>
                  </a:lnTo>
                  <a:lnTo>
                    <a:pt x="1002791" y="490601"/>
                  </a:lnTo>
                  <a:lnTo>
                    <a:pt x="567395" y="52451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214996" y="3671138"/>
            <a:ext cx="545465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2010-</a:t>
            </a:r>
            <a:endParaRPr sz="1600">
              <a:latin typeface="Arial"/>
              <a:cs typeface="Arial"/>
            </a:endParaRPr>
          </a:p>
          <a:p>
            <a:pPr marL="46355">
              <a:lnSpc>
                <a:spcPct val="100000"/>
              </a:lnSpc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2011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76266" y="3416218"/>
            <a:ext cx="1208405" cy="1759585"/>
            <a:chOff x="2276266" y="3416218"/>
            <a:chExt cx="1208405" cy="175958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8543" y="4590287"/>
              <a:ext cx="118871" cy="5852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76266" y="3416218"/>
              <a:ext cx="1208405" cy="1207770"/>
            </a:xfrm>
            <a:custGeom>
              <a:avLst/>
              <a:gdLst/>
              <a:ahLst/>
              <a:cxnLst/>
              <a:rect l="l" t="t" r="r" b="b"/>
              <a:pathLst>
                <a:path w="1208404" h="1207770">
                  <a:moveTo>
                    <a:pt x="623010" y="0"/>
                  </a:moveTo>
                  <a:lnTo>
                    <a:pt x="582981" y="0"/>
                  </a:lnTo>
                  <a:lnTo>
                    <a:pt x="544867" y="12557"/>
                  </a:lnTo>
                  <a:lnTo>
                    <a:pt x="511764" y="37673"/>
                  </a:lnTo>
                  <a:lnTo>
                    <a:pt x="37673" y="511764"/>
                  </a:lnTo>
                  <a:lnTo>
                    <a:pt x="12557" y="544867"/>
                  </a:lnTo>
                  <a:lnTo>
                    <a:pt x="0" y="582981"/>
                  </a:lnTo>
                  <a:lnTo>
                    <a:pt x="0" y="623010"/>
                  </a:lnTo>
                  <a:lnTo>
                    <a:pt x="12557" y="661855"/>
                  </a:lnTo>
                  <a:lnTo>
                    <a:pt x="37673" y="696422"/>
                  </a:lnTo>
                  <a:lnTo>
                    <a:pt x="511764" y="1170513"/>
                  </a:lnTo>
                  <a:lnTo>
                    <a:pt x="554047" y="1198231"/>
                  </a:lnTo>
                  <a:lnTo>
                    <a:pt x="602950" y="1207470"/>
                  </a:lnTo>
                  <a:lnTo>
                    <a:pt x="652424" y="1198231"/>
                  </a:lnTo>
                  <a:lnTo>
                    <a:pt x="696422" y="1170513"/>
                  </a:lnTo>
                  <a:lnTo>
                    <a:pt x="1170513" y="696422"/>
                  </a:lnTo>
                  <a:lnTo>
                    <a:pt x="1195628" y="661855"/>
                  </a:lnTo>
                  <a:lnTo>
                    <a:pt x="1208186" y="623010"/>
                  </a:lnTo>
                  <a:lnTo>
                    <a:pt x="1208186" y="582981"/>
                  </a:lnTo>
                  <a:lnTo>
                    <a:pt x="1195628" y="544867"/>
                  </a:lnTo>
                  <a:lnTo>
                    <a:pt x="1170513" y="511764"/>
                  </a:lnTo>
                  <a:lnTo>
                    <a:pt x="696422" y="37673"/>
                  </a:lnTo>
                  <a:lnTo>
                    <a:pt x="661855" y="12557"/>
                  </a:lnTo>
                  <a:lnTo>
                    <a:pt x="623010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80487" y="3517391"/>
              <a:ext cx="1003300" cy="1005840"/>
            </a:xfrm>
            <a:custGeom>
              <a:avLst/>
              <a:gdLst/>
              <a:ahLst/>
              <a:cxnLst/>
              <a:rect l="l" t="t" r="r" b="b"/>
              <a:pathLst>
                <a:path w="1003300" h="1005839">
                  <a:moveTo>
                    <a:pt x="513714" y="0"/>
                  </a:moveTo>
                  <a:lnTo>
                    <a:pt x="489076" y="0"/>
                  </a:lnTo>
                  <a:lnTo>
                    <a:pt x="482981" y="6223"/>
                  </a:lnTo>
                  <a:lnTo>
                    <a:pt x="9270" y="484378"/>
                  </a:lnTo>
                  <a:lnTo>
                    <a:pt x="3048" y="487553"/>
                  </a:lnTo>
                  <a:lnTo>
                    <a:pt x="0" y="493649"/>
                  </a:lnTo>
                  <a:lnTo>
                    <a:pt x="0" y="509143"/>
                  </a:lnTo>
                  <a:lnTo>
                    <a:pt x="3048" y="515239"/>
                  </a:lnTo>
                  <a:lnTo>
                    <a:pt x="482981" y="996569"/>
                  </a:lnTo>
                  <a:lnTo>
                    <a:pt x="489076" y="1002792"/>
                  </a:lnTo>
                  <a:lnTo>
                    <a:pt x="498348" y="1005840"/>
                  </a:lnTo>
                  <a:lnTo>
                    <a:pt x="504444" y="1005840"/>
                  </a:lnTo>
                  <a:lnTo>
                    <a:pt x="513714" y="1002792"/>
                  </a:lnTo>
                  <a:lnTo>
                    <a:pt x="519811" y="996569"/>
                  </a:lnTo>
                  <a:lnTo>
                    <a:pt x="565903" y="950341"/>
                  </a:lnTo>
                  <a:lnTo>
                    <a:pt x="489076" y="950341"/>
                  </a:lnTo>
                  <a:lnTo>
                    <a:pt x="482981" y="944118"/>
                  </a:lnTo>
                  <a:lnTo>
                    <a:pt x="61468" y="518287"/>
                  </a:lnTo>
                  <a:lnTo>
                    <a:pt x="55372" y="515239"/>
                  </a:lnTo>
                  <a:lnTo>
                    <a:pt x="52324" y="509143"/>
                  </a:lnTo>
                  <a:lnTo>
                    <a:pt x="52324" y="496697"/>
                  </a:lnTo>
                  <a:lnTo>
                    <a:pt x="55372" y="490601"/>
                  </a:lnTo>
                  <a:lnTo>
                    <a:pt x="61468" y="484378"/>
                  </a:lnTo>
                  <a:lnTo>
                    <a:pt x="482981" y="58674"/>
                  </a:lnTo>
                  <a:lnTo>
                    <a:pt x="489076" y="52450"/>
                  </a:lnTo>
                  <a:lnTo>
                    <a:pt x="565609" y="52450"/>
                  </a:lnTo>
                  <a:lnTo>
                    <a:pt x="519811" y="6223"/>
                  </a:lnTo>
                  <a:lnTo>
                    <a:pt x="513714" y="0"/>
                  </a:lnTo>
                  <a:close/>
                </a:path>
                <a:path w="1003300" h="1005839">
                  <a:moveTo>
                    <a:pt x="565609" y="52450"/>
                  </a:moveTo>
                  <a:lnTo>
                    <a:pt x="513714" y="52450"/>
                  </a:lnTo>
                  <a:lnTo>
                    <a:pt x="516763" y="58674"/>
                  </a:lnTo>
                  <a:lnTo>
                    <a:pt x="941324" y="484378"/>
                  </a:lnTo>
                  <a:lnTo>
                    <a:pt x="947420" y="490601"/>
                  </a:lnTo>
                  <a:lnTo>
                    <a:pt x="950467" y="496697"/>
                  </a:lnTo>
                  <a:lnTo>
                    <a:pt x="950467" y="505968"/>
                  </a:lnTo>
                  <a:lnTo>
                    <a:pt x="947420" y="512191"/>
                  </a:lnTo>
                  <a:lnTo>
                    <a:pt x="516763" y="944118"/>
                  </a:lnTo>
                  <a:lnTo>
                    <a:pt x="513714" y="950341"/>
                  </a:lnTo>
                  <a:lnTo>
                    <a:pt x="565903" y="950341"/>
                  </a:lnTo>
                  <a:lnTo>
                    <a:pt x="999744" y="515239"/>
                  </a:lnTo>
                  <a:lnTo>
                    <a:pt x="1002791" y="505968"/>
                  </a:lnTo>
                  <a:lnTo>
                    <a:pt x="1002791" y="496697"/>
                  </a:lnTo>
                  <a:lnTo>
                    <a:pt x="999744" y="490601"/>
                  </a:lnTo>
                  <a:lnTo>
                    <a:pt x="565609" y="5245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643632" y="3879291"/>
            <a:ext cx="476884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2011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95525" y="5520944"/>
            <a:ext cx="80708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06680" algn="just">
              <a:lnSpc>
                <a:spcPct val="100000"/>
              </a:lnSpc>
              <a:spcBef>
                <a:spcPts val="105"/>
              </a:spcBef>
            </a:pP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Make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Hotels Greener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56031" y="20317"/>
            <a:ext cx="1772920" cy="2576830"/>
            <a:chOff x="3556031" y="20317"/>
            <a:chExt cx="1772920" cy="257683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64735" y="1740407"/>
              <a:ext cx="173736" cy="85648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556031" y="20317"/>
              <a:ext cx="1772920" cy="1769110"/>
            </a:xfrm>
            <a:custGeom>
              <a:avLst/>
              <a:gdLst/>
              <a:ahLst/>
              <a:cxnLst/>
              <a:rect l="l" t="t" r="r" b="b"/>
              <a:pathLst>
                <a:path w="1772920" h="1769110">
                  <a:moveTo>
                    <a:pt x="905791" y="0"/>
                  </a:moveTo>
                  <a:lnTo>
                    <a:pt x="863800" y="0"/>
                  </a:lnTo>
                  <a:lnTo>
                    <a:pt x="822909" y="9377"/>
                  </a:lnTo>
                  <a:lnTo>
                    <a:pt x="784773" y="28131"/>
                  </a:lnTo>
                  <a:lnTo>
                    <a:pt x="751046" y="56263"/>
                  </a:lnTo>
                  <a:lnTo>
                    <a:pt x="56356" y="750445"/>
                  </a:lnTo>
                  <a:lnTo>
                    <a:pt x="28178" y="784117"/>
                  </a:lnTo>
                  <a:lnTo>
                    <a:pt x="9392" y="822199"/>
                  </a:lnTo>
                  <a:lnTo>
                    <a:pt x="0" y="863036"/>
                  </a:lnTo>
                  <a:lnTo>
                    <a:pt x="0" y="904972"/>
                  </a:lnTo>
                  <a:lnTo>
                    <a:pt x="9392" y="946353"/>
                  </a:lnTo>
                  <a:lnTo>
                    <a:pt x="28178" y="985523"/>
                  </a:lnTo>
                  <a:lnTo>
                    <a:pt x="56356" y="1020828"/>
                  </a:lnTo>
                  <a:lnTo>
                    <a:pt x="751046" y="1715010"/>
                  </a:lnTo>
                  <a:lnTo>
                    <a:pt x="790867" y="1745067"/>
                  </a:lnTo>
                  <a:lnTo>
                    <a:pt x="836315" y="1763101"/>
                  </a:lnTo>
                  <a:lnTo>
                    <a:pt x="884762" y="1769112"/>
                  </a:lnTo>
                  <a:lnTo>
                    <a:pt x="933578" y="1763101"/>
                  </a:lnTo>
                  <a:lnTo>
                    <a:pt x="980137" y="1745067"/>
                  </a:lnTo>
                  <a:lnTo>
                    <a:pt x="1021810" y="1715010"/>
                  </a:lnTo>
                  <a:lnTo>
                    <a:pt x="1716500" y="1020828"/>
                  </a:lnTo>
                  <a:lnTo>
                    <a:pt x="1744679" y="985523"/>
                  </a:lnTo>
                  <a:lnTo>
                    <a:pt x="1763464" y="946353"/>
                  </a:lnTo>
                  <a:lnTo>
                    <a:pt x="1772857" y="904972"/>
                  </a:lnTo>
                  <a:lnTo>
                    <a:pt x="1772857" y="863036"/>
                  </a:lnTo>
                  <a:lnTo>
                    <a:pt x="1763464" y="822199"/>
                  </a:lnTo>
                  <a:lnTo>
                    <a:pt x="1744679" y="784117"/>
                  </a:lnTo>
                  <a:lnTo>
                    <a:pt x="1716500" y="750445"/>
                  </a:lnTo>
                  <a:lnTo>
                    <a:pt x="1021810" y="56263"/>
                  </a:lnTo>
                  <a:lnTo>
                    <a:pt x="986451" y="28131"/>
                  </a:lnTo>
                  <a:lnTo>
                    <a:pt x="947226" y="9377"/>
                  </a:lnTo>
                  <a:lnTo>
                    <a:pt x="905791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06367" y="170688"/>
              <a:ext cx="1472565" cy="1472565"/>
            </a:xfrm>
            <a:custGeom>
              <a:avLst/>
              <a:gdLst/>
              <a:ahLst/>
              <a:cxnLst/>
              <a:rect l="l" t="t" r="r" b="b"/>
              <a:pathLst>
                <a:path w="1472564" h="1472564">
                  <a:moveTo>
                    <a:pt x="736092" y="0"/>
                  </a:moveTo>
                  <a:lnTo>
                    <a:pt x="13589" y="709040"/>
                  </a:lnTo>
                  <a:lnTo>
                    <a:pt x="7661" y="713231"/>
                  </a:lnTo>
                  <a:lnTo>
                    <a:pt x="3413" y="719137"/>
                  </a:lnTo>
                  <a:lnTo>
                    <a:pt x="855" y="726757"/>
                  </a:lnTo>
                  <a:lnTo>
                    <a:pt x="0" y="736091"/>
                  </a:lnTo>
                  <a:lnTo>
                    <a:pt x="855" y="742854"/>
                  </a:lnTo>
                  <a:lnTo>
                    <a:pt x="709041" y="1458594"/>
                  </a:lnTo>
                  <a:lnTo>
                    <a:pt x="736092" y="1472183"/>
                  </a:lnTo>
                  <a:lnTo>
                    <a:pt x="740979" y="1471328"/>
                  </a:lnTo>
                  <a:lnTo>
                    <a:pt x="747950" y="1468770"/>
                  </a:lnTo>
                  <a:lnTo>
                    <a:pt x="755755" y="1464522"/>
                  </a:lnTo>
                  <a:lnTo>
                    <a:pt x="763143" y="1458594"/>
                  </a:lnTo>
                  <a:lnTo>
                    <a:pt x="830834" y="1390903"/>
                  </a:lnTo>
                  <a:lnTo>
                    <a:pt x="736092" y="1390903"/>
                  </a:lnTo>
                  <a:lnTo>
                    <a:pt x="731204" y="1390763"/>
                  </a:lnTo>
                  <a:lnTo>
                    <a:pt x="724233" y="1389776"/>
                  </a:lnTo>
                  <a:lnTo>
                    <a:pt x="716428" y="1387099"/>
                  </a:lnTo>
                  <a:lnTo>
                    <a:pt x="709041" y="1381886"/>
                  </a:lnTo>
                  <a:lnTo>
                    <a:pt x="90297" y="758697"/>
                  </a:lnTo>
                  <a:lnTo>
                    <a:pt x="84369" y="754505"/>
                  </a:lnTo>
                  <a:lnTo>
                    <a:pt x="80121" y="749061"/>
                  </a:lnTo>
                  <a:lnTo>
                    <a:pt x="77563" y="742785"/>
                  </a:lnTo>
                  <a:lnTo>
                    <a:pt x="76708" y="736091"/>
                  </a:lnTo>
                  <a:lnTo>
                    <a:pt x="77563" y="729329"/>
                  </a:lnTo>
                  <a:lnTo>
                    <a:pt x="709041" y="85851"/>
                  </a:lnTo>
                  <a:lnTo>
                    <a:pt x="736092" y="76707"/>
                  </a:lnTo>
                  <a:lnTo>
                    <a:pt x="830391" y="76707"/>
                  </a:lnTo>
                  <a:lnTo>
                    <a:pt x="763143" y="9016"/>
                  </a:lnTo>
                  <a:lnTo>
                    <a:pt x="755755" y="3804"/>
                  </a:lnTo>
                  <a:lnTo>
                    <a:pt x="747950" y="1127"/>
                  </a:lnTo>
                  <a:lnTo>
                    <a:pt x="740979" y="140"/>
                  </a:lnTo>
                  <a:lnTo>
                    <a:pt x="736092" y="0"/>
                  </a:lnTo>
                  <a:close/>
                </a:path>
                <a:path w="1472564" h="1472564">
                  <a:moveTo>
                    <a:pt x="830391" y="76707"/>
                  </a:moveTo>
                  <a:lnTo>
                    <a:pt x="754126" y="76707"/>
                  </a:lnTo>
                  <a:lnTo>
                    <a:pt x="758698" y="85851"/>
                  </a:lnTo>
                  <a:lnTo>
                    <a:pt x="1381887" y="709040"/>
                  </a:lnTo>
                  <a:lnTo>
                    <a:pt x="1387814" y="715803"/>
                  </a:lnTo>
                  <a:lnTo>
                    <a:pt x="1392062" y="722566"/>
                  </a:lnTo>
                  <a:lnTo>
                    <a:pt x="1394620" y="729329"/>
                  </a:lnTo>
                  <a:lnTo>
                    <a:pt x="1395476" y="736091"/>
                  </a:lnTo>
                  <a:lnTo>
                    <a:pt x="1394620" y="740284"/>
                  </a:lnTo>
                  <a:lnTo>
                    <a:pt x="1392062" y="745728"/>
                  </a:lnTo>
                  <a:lnTo>
                    <a:pt x="1387814" y="752004"/>
                  </a:lnTo>
                  <a:lnTo>
                    <a:pt x="1381887" y="758697"/>
                  </a:lnTo>
                  <a:lnTo>
                    <a:pt x="758698" y="1381886"/>
                  </a:lnTo>
                  <a:lnTo>
                    <a:pt x="754126" y="1390903"/>
                  </a:lnTo>
                  <a:lnTo>
                    <a:pt x="830834" y="1390903"/>
                  </a:lnTo>
                  <a:lnTo>
                    <a:pt x="1458595" y="763142"/>
                  </a:lnTo>
                  <a:lnTo>
                    <a:pt x="1464522" y="755755"/>
                  </a:lnTo>
                  <a:lnTo>
                    <a:pt x="1468770" y="747950"/>
                  </a:lnTo>
                  <a:lnTo>
                    <a:pt x="1471328" y="740979"/>
                  </a:lnTo>
                  <a:lnTo>
                    <a:pt x="1472184" y="736091"/>
                  </a:lnTo>
                  <a:lnTo>
                    <a:pt x="1471328" y="729329"/>
                  </a:lnTo>
                  <a:lnTo>
                    <a:pt x="1468770" y="722566"/>
                  </a:lnTo>
                  <a:lnTo>
                    <a:pt x="1464522" y="715803"/>
                  </a:lnTo>
                  <a:lnTo>
                    <a:pt x="1458595" y="709040"/>
                  </a:lnTo>
                  <a:lnTo>
                    <a:pt x="830391" y="76707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204208" y="808481"/>
            <a:ext cx="47688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20">
                <a:latin typeface="Arial"/>
                <a:cs typeface="Arial"/>
              </a:rPr>
              <a:t>2009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8060" y="197307"/>
            <a:ext cx="2908300" cy="1002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1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We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organized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The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international</a:t>
            </a:r>
            <a:r>
              <a:rPr sz="1600" b="1" spc="-7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Waste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Management</a:t>
            </a:r>
            <a:r>
              <a:rPr sz="1600" b="1" spc="-9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Conference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with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University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Nicosia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1335" y="57911"/>
            <a:ext cx="12155423" cy="6800086"/>
            <a:chOff x="21335" y="57911"/>
            <a:chExt cx="12155423" cy="6800086"/>
          </a:xfrm>
        </p:grpSpPr>
        <p:pic>
          <p:nvPicPr>
            <p:cNvPr id="22" name="object 22">
              <a:hlinkClick r:id="rId8"/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51503" y="5711951"/>
              <a:ext cx="1999488" cy="11460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50991" y="57911"/>
              <a:ext cx="4843271" cy="28590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61247" y="3249167"/>
              <a:ext cx="3715511" cy="23591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35" y="4233009"/>
              <a:ext cx="1853183" cy="26195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1383791"/>
            <a:ext cx="8608060" cy="5474335"/>
            <a:chOff x="3047" y="1383791"/>
            <a:chExt cx="8608060" cy="5474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1383791"/>
              <a:ext cx="8607763" cy="54742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0671" y="4117847"/>
              <a:ext cx="161544" cy="6918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59277" y="2722149"/>
              <a:ext cx="1626235" cy="1436370"/>
            </a:xfrm>
            <a:custGeom>
              <a:avLst/>
              <a:gdLst/>
              <a:ahLst/>
              <a:cxnLst/>
              <a:rect l="l" t="t" r="r" b="b"/>
              <a:pathLst>
                <a:path w="1626234" h="1436370">
                  <a:moveTo>
                    <a:pt x="811450" y="0"/>
                  </a:moveTo>
                  <a:lnTo>
                    <a:pt x="767085" y="5175"/>
                  </a:lnTo>
                  <a:lnTo>
                    <a:pt x="725486" y="20700"/>
                  </a:lnTo>
                  <a:lnTo>
                    <a:pt x="689070" y="46577"/>
                  </a:lnTo>
                  <a:lnTo>
                    <a:pt x="52673" y="609695"/>
                  </a:lnTo>
                  <a:lnTo>
                    <a:pt x="23410" y="641913"/>
                  </a:lnTo>
                  <a:lnTo>
                    <a:pt x="5852" y="678722"/>
                  </a:lnTo>
                  <a:lnTo>
                    <a:pt x="0" y="717978"/>
                  </a:lnTo>
                  <a:lnTo>
                    <a:pt x="5852" y="757542"/>
                  </a:lnTo>
                  <a:lnTo>
                    <a:pt x="23410" y="795271"/>
                  </a:lnTo>
                  <a:lnTo>
                    <a:pt x="52673" y="829024"/>
                  </a:lnTo>
                  <a:lnTo>
                    <a:pt x="689070" y="1392015"/>
                  </a:lnTo>
                  <a:lnTo>
                    <a:pt x="725486" y="1416409"/>
                  </a:lnTo>
                  <a:lnTo>
                    <a:pt x="767085" y="1431046"/>
                  </a:lnTo>
                  <a:lnTo>
                    <a:pt x="811450" y="1435925"/>
                  </a:lnTo>
                  <a:lnTo>
                    <a:pt x="856164" y="1431046"/>
                  </a:lnTo>
                  <a:lnTo>
                    <a:pt x="898811" y="1416409"/>
                  </a:lnTo>
                  <a:lnTo>
                    <a:pt x="936974" y="1392015"/>
                  </a:lnTo>
                  <a:lnTo>
                    <a:pt x="1573371" y="829024"/>
                  </a:lnTo>
                  <a:lnTo>
                    <a:pt x="1602634" y="795271"/>
                  </a:lnTo>
                  <a:lnTo>
                    <a:pt x="1620191" y="757542"/>
                  </a:lnTo>
                  <a:lnTo>
                    <a:pt x="1626044" y="717978"/>
                  </a:lnTo>
                  <a:lnTo>
                    <a:pt x="1620191" y="678722"/>
                  </a:lnTo>
                  <a:lnTo>
                    <a:pt x="1602634" y="641913"/>
                  </a:lnTo>
                  <a:lnTo>
                    <a:pt x="1573371" y="609695"/>
                  </a:lnTo>
                  <a:lnTo>
                    <a:pt x="936974" y="46577"/>
                  </a:lnTo>
                  <a:lnTo>
                    <a:pt x="898811" y="20700"/>
                  </a:lnTo>
                  <a:lnTo>
                    <a:pt x="856164" y="5175"/>
                  </a:lnTo>
                  <a:lnTo>
                    <a:pt x="811450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00215" y="2846831"/>
              <a:ext cx="1347470" cy="1191895"/>
            </a:xfrm>
            <a:custGeom>
              <a:avLst/>
              <a:gdLst/>
              <a:ahLst/>
              <a:cxnLst/>
              <a:rect l="l" t="t" r="r" b="b"/>
              <a:pathLst>
                <a:path w="1347470" h="1191895">
                  <a:moveTo>
                    <a:pt x="673608" y="0"/>
                  </a:moveTo>
                  <a:lnTo>
                    <a:pt x="12446" y="573913"/>
                  </a:lnTo>
                  <a:lnTo>
                    <a:pt x="4191" y="577595"/>
                  </a:lnTo>
                  <a:lnTo>
                    <a:pt x="0" y="584962"/>
                  </a:lnTo>
                  <a:lnTo>
                    <a:pt x="0" y="603250"/>
                  </a:lnTo>
                  <a:lnTo>
                    <a:pt x="648842" y="1180845"/>
                  </a:lnTo>
                  <a:lnTo>
                    <a:pt x="673608" y="1191767"/>
                  </a:lnTo>
                  <a:lnTo>
                    <a:pt x="678084" y="1191079"/>
                  </a:lnTo>
                  <a:lnTo>
                    <a:pt x="684466" y="1189021"/>
                  </a:lnTo>
                  <a:lnTo>
                    <a:pt x="691610" y="1185606"/>
                  </a:lnTo>
                  <a:lnTo>
                    <a:pt x="698373" y="1180845"/>
                  </a:lnTo>
                  <a:lnTo>
                    <a:pt x="760390" y="1125981"/>
                  </a:lnTo>
                  <a:lnTo>
                    <a:pt x="673608" y="1125981"/>
                  </a:lnTo>
                  <a:lnTo>
                    <a:pt x="669131" y="1125866"/>
                  </a:lnTo>
                  <a:lnTo>
                    <a:pt x="662749" y="1125061"/>
                  </a:lnTo>
                  <a:lnTo>
                    <a:pt x="655605" y="1122874"/>
                  </a:lnTo>
                  <a:lnTo>
                    <a:pt x="648842" y="1118615"/>
                  </a:lnTo>
                  <a:lnTo>
                    <a:pt x="82676" y="614171"/>
                  </a:lnTo>
                  <a:lnTo>
                    <a:pt x="74422" y="610488"/>
                  </a:lnTo>
                  <a:lnTo>
                    <a:pt x="70231" y="603250"/>
                  </a:lnTo>
                  <a:lnTo>
                    <a:pt x="70231" y="588517"/>
                  </a:lnTo>
                  <a:lnTo>
                    <a:pt x="648842" y="69468"/>
                  </a:lnTo>
                  <a:lnTo>
                    <a:pt x="673608" y="62102"/>
                  </a:lnTo>
                  <a:lnTo>
                    <a:pt x="759858" y="62102"/>
                  </a:lnTo>
                  <a:lnTo>
                    <a:pt x="698373" y="7365"/>
                  </a:lnTo>
                  <a:lnTo>
                    <a:pt x="691610" y="3107"/>
                  </a:lnTo>
                  <a:lnTo>
                    <a:pt x="684466" y="920"/>
                  </a:lnTo>
                  <a:lnTo>
                    <a:pt x="678084" y="115"/>
                  </a:lnTo>
                  <a:lnTo>
                    <a:pt x="673608" y="0"/>
                  </a:lnTo>
                  <a:close/>
                </a:path>
                <a:path w="1347470" h="1191895">
                  <a:moveTo>
                    <a:pt x="759858" y="62102"/>
                  </a:moveTo>
                  <a:lnTo>
                    <a:pt x="690117" y="62102"/>
                  </a:lnTo>
                  <a:lnTo>
                    <a:pt x="694309" y="69468"/>
                  </a:lnTo>
                  <a:lnTo>
                    <a:pt x="1272793" y="581278"/>
                  </a:lnTo>
                  <a:lnTo>
                    <a:pt x="1276985" y="588517"/>
                  </a:lnTo>
                  <a:lnTo>
                    <a:pt x="1276985" y="599566"/>
                  </a:lnTo>
                  <a:lnTo>
                    <a:pt x="1272793" y="606805"/>
                  </a:lnTo>
                  <a:lnTo>
                    <a:pt x="694309" y="1118615"/>
                  </a:lnTo>
                  <a:lnTo>
                    <a:pt x="690117" y="1125981"/>
                  </a:lnTo>
                  <a:lnTo>
                    <a:pt x="760390" y="1125981"/>
                  </a:lnTo>
                  <a:lnTo>
                    <a:pt x="1343025" y="610488"/>
                  </a:lnTo>
                  <a:lnTo>
                    <a:pt x="1347215" y="599566"/>
                  </a:lnTo>
                  <a:lnTo>
                    <a:pt x="1347215" y="588517"/>
                  </a:lnTo>
                  <a:lnTo>
                    <a:pt x="1343025" y="581278"/>
                  </a:lnTo>
                  <a:lnTo>
                    <a:pt x="759858" y="62102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621271" y="3116961"/>
            <a:ext cx="7035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05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2013-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present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8324" y="413004"/>
            <a:ext cx="1231900" cy="832485"/>
          </a:xfrm>
          <a:custGeom>
            <a:avLst/>
            <a:gdLst/>
            <a:ahLst/>
            <a:cxnLst/>
            <a:rect l="l" t="t" r="r" b="b"/>
            <a:pathLst>
              <a:path w="1231900" h="832485">
                <a:moveTo>
                  <a:pt x="0" y="832103"/>
                </a:moveTo>
                <a:lnTo>
                  <a:pt x="1231391" y="832103"/>
                </a:lnTo>
                <a:lnTo>
                  <a:pt x="1231391" y="0"/>
                </a:lnTo>
                <a:lnTo>
                  <a:pt x="0" y="0"/>
                </a:lnTo>
                <a:lnTo>
                  <a:pt x="0" y="832103"/>
                </a:lnTo>
                <a:close/>
              </a:path>
            </a:pathLst>
          </a:custGeom>
          <a:ln w="952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2959" y="438099"/>
            <a:ext cx="921385" cy="758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0"/>
              </a:spcBef>
            </a:pP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Greening Cyprus Beaches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7084" y="251459"/>
            <a:ext cx="5538470" cy="1198245"/>
          </a:xfrm>
          <a:prstGeom prst="rect">
            <a:avLst/>
          </a:prstGeom>
          <a:ln w="76200">
            <a:solidFill>
              <a:srgbClr val="E9AC1C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8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r>
              <a:rPr sz="1800" b="1" spc="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Destination</a:t>
            </a:r>
            <a:r>
              <a:rPr sz="18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Partnership</a:t>
            </a:r>
            <a:r>
              <a:rPr sz="18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252525"/>
                </a:solidFill>
                <a:latin typeface="Arial"/>
                <a:cs typeface="Arial"/>
              </a:rPr>
              <a:t>(CDP)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b="1" spc="-10">
                <a:solidFill>
                  <a:srgbClr val="252525"/>
                </a:solidFill>
                <a:latin typeface="Arial"/>
                <a:cs typeface="Arial"/>
              </a:rPr>
              <a:t>5-</a:t>
            </a:r>
            <a:r>
              <a:rPr sz="1800" b="1" spc="-20">
                <a:solidFill>
                  <a:srgbClr val="252525"/>
                </a:solidFill>
                <a:latin typeface="Arial"/>
                <a:cs typeface="Arial"/>
              </a:rPr>
              <a:t>Year</a:t>
            </a:r>
            <a:r>
              <a:rPr sz="18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252525"/>
                </a:solidFill>
                <a:latin typeface="Arial"/>
                <a:cs typeface="Arial"/>
              </a:rPr>
              <a:t>Partnership</a:t>
            </a:r>
            <a:r>
              <a:rPr sz="1800" b="1" spc="-114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252525"/>
                </a:solidFill>
                <a:latin typeface="Arial"/>
                <a:cs typeface="Arial"/>
              </a:rPr>
              <a:t>Agreement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between</a:t>
            </a:r>
            <a:r>
              <a:rPr sz="1800" b="1" spc="-9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8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Travel</a:t>
            </a:r>
            <a:r>
              <a:rPr sz="18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Foundation,</a:t>
            </a:r>
            <a:r>
              <a:rPr sz="18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CTO</a:t>
            </a:r>
            <a:r>
              <a:rPr sz="18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8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 spc="-20">
                <a:solidFill>
                  <a:srgbClr val="252525"/>
                </a:solidFill>
                <a:latin typeface="Arial"/>
                <a:cs typeface="Arial"/>
              </a:rPr>
              <a:t>CSTI</a:t>
            </a:r>
            <a:endParaRPr sz="18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800" b="1" spc="-10">
                <a:solidFill>
                  <a:srgbClr val="252525"/>
                </a:solidFill>
                <a:latin typeface="Arial"/>
                <a:cs typeface="Arial"/>
              </a:rPr>
              <a:t>2010-</a:t>
            </a:r>
            <a:r>
              <a:rPr sz="1800" b="1" spc="-20">
                <a:solidFill>
                  <a:srgbClr val="252525"/>
                </a:solidFill>
                <a:latin typeface="Arial"/>
                <a:cs typeface="Arial"/>
              </a:rPr>
              <a:t>2015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652" y="224962"/>
            <a:ext cx="1208405" cy="1759585"/>
            <a:chOff x="14652" y="224962"/>
            <a:chExt cx="1208405" cy="175958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879" y="1399032"/>
              <a:ext cx="118872" cy="5852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652" y="224962"/>
              <a:ext cx="1208405" cy="1207770"/>
            </a:xfrm>
            <a:custGeom>
              <a:avLst/>
              <a:gdLst/>
              <a:ahLst/>
              <a:cxnLst/>
              <a:rect l="l" t="t" r="r" b="b"/>
              <a:pathLst>
                <a:path w="1208405" h="1207770">
                  <a:moveTo>
                    <a:pt x="623006" y="0"/>
                  </a:moveTo>
                  <a:lnTo>
                    <a:pt x="582963" y="0"/>
                  </a:lnTo>
                  <a:lnTo>
                    <a:pt x="544839" y="12557"/>
                  </a:lnTo>
                  <a:lnTo>
                    <a:pt x="511736" y="37673"/>
                  </a:lnTo>
                  <a:lnTo>
                    <a:pt x="37678" y="511764"/>
                  </a:lnTo>
                  <a:lnTo>
                    <a:pt x="12559" y="544867"/>
                  </a:lnTo>
                  <a:lnTo>
                    <a:pt x="0" y="582981"/>
                  </a:lnTo>
                  <a:lnTo>
                    <a:pt x="0" y="623010"/>
                  </a:lnTo>
                  <a:lnTo>
                    <a:pt x="12559" y="661855"/>
                  </a:lnTo>
                  <a:lnTo>
                    <a:pt x="37678" y="696422"/>
                  </a:lnTo>
                  <a:lnTo>
                    <a:pt x="511736" y="1170513"/>
                  </a:lnTo>
                  <a:lnTo>
                    <a:pt x="554020" y="1198231"/>
                  </a:lnTo>
                  <a:lnTo>
                    <a:pt x="602938" y="1207470"/>
                  </a:lnTo>
                  <a:lnTo>
                    <a:pt x="652432" y="1198231"/>
                  </a:lnTo>
                  <a:lnTo>
                    <a:pt x="696445" y="1170513"/>
                  </a:lnTo>
                  <a:lnTo>
                    <a:pt x="1170498" y="696422"/>
                  </a:lnTo>
                  <a:lnTo>
                    <a:pt x="1195620" y="661855"/>
                  </a:lnTo>
                  <a:lnTo>
                    <a:pt x="1208180" y="623010"/>
                  </a:lnTo>
                  <a:lnTo>
                    <a:pt x="1208180" y="582981"/>
                  </a:lnTo>
                  <a:lnTo>
                    <a:pt x="1195620" y="544867"/>
                  </a:lnTo>
                  <a:lnTo>
                    <a:pt x="1170498" y="511764"/>
                  </a:lnTo>
                  <a:lnTo>
                    <a:pt x="696445" y="37673"/>
                  </a:lnTo>
                  <a:lnTo>
                    <a:pt x="661867" y="12557"/>
                  </a:lnTo>
                  <a:lnTo>
                    <a:pt x="623006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5823" y="326136"/>
              <a:ext cx="1005840" cy="1005840"/>
            </a:xfrm>
            <a:custGeom>
              <a:avLst/>
              <a:gdLst/>
              <a:ahLst/>
              <a:cxnLst/>
              <a:rect l="l" t="t" r="r" b="b"/>
              <a:pathLst>
                <a:path w="1005840" h="1005840">
                  <a:moveTo>
                    <a:pt x="515264" y="0"/>
                  </a:moveTo>
                  <a:lnTo>
                    <a:pt x="490575" y="0"/>
                  </a:lnTo>
                  <a:lnTo>
                    <a:pt x="9255" y="484378"/>
                  </a:lnTo>
                  <a:lnTo>
                    <a:pt x="3084" y="487553"/>
                  </a:lnTo>
                  <a:lnTo>
                    <a:pt x="0" y="493649"/>
                  </a:lnTo>
                  <a:lnTo>
                    <a:pt x="0" y="509143"/>
                  </a:lnTo>
                  <a:lnTo>
                    <a:pt x="3084" y="515239"/>
                  </a:lnTo>
                  <a:lnTo>
                    <a:pt x="490575" y="1002792"/>
                  </a:lnTo>
                  <a:lnTo>
                    <a:pt x="499833" y="1005840"/>
                  </a:lnTo>
                  <a:lnTo>
                    <a:pt x="506006" y="1005840"/>
                  </a:lnTo>
                  <a:lnTo>
                    <a:pt x="515264" y="1002792"/>
                  </a:lnTo>
                  <a:lnTo>
                    <a:pt x="567668" y="950341"/>
                  </a:lnTo>
                  <a:lnTo>
                    <a:pt x="490575" y="950341"/>
                  </a:lnTo>
                  <a:lnTo>
                    <a:pt x="61709" y="518287"/>
                  </a:lnTo>
                  <a:lnTo>
                    <a:pt x="55537" y="515239"/>
                  </a:lnTo>
                  <a:lnTo>
                    <a:pt x="52451" y="509143"/>
                  </a:lnTo>
                  <a:lnTo>
                    <a:pt x="52451" y="496697"/>
                  </a:lnTo>
                  <a:lnTo>
                    <a:pt x="55537" y="490601"/>
                  </a:lnTo>
                  <a:lnTo>
                    <a:pt x="490575" y="52451"/>
                  </a:lnTo>
                  <a:lnTo>
                    <a:pt x="567383" y="52451"/>
                  </a:lnTo>
                  <a:lnTo>
                    <a:pt x="515264" y="0"/>
                  </a:lnTo>
                  <a:close/>
                </a:path>
                <a:path w="1005840" h="1005840">
                  <a:moveTo>
                    <a:pt x="567383" y="52451"/>
                  </a:moveTo>
                  <a:lnTo>
                    <a:pt x="515264" y="52451"/>
                  </a:lnTo>
                  <a:lnTo>
                    <a:pt x="518350" y="58674"/>
                  </a:lnTo>
                  <a:lnTo>
                    <a:pt x="950302" y="490601"/>
                  </a:lnTo>
                  <a:lnTo>
                    <a:pt x="953388" y="496697"/>
                  </a:lnTo>
                  <a:lnTo>
                    <a:pt x="953388" y="505968"/>
                  </a:lnTo>
                  <a:lnTo>
                    <a:pt x="950302" y="512191"/>
                  </a:lnTo>
                  <a:lnTo>
                    <a:pt x="944130" y="518287"/>
                  </a:lnTo>
                  <a:lnTo>
                    <a:pt x="518350" y="944118"/>
                  </a:lnTo>
                  <a:lnTo>
                    <a:pt x="515264" y="950341"/>
                  </a:lnTo>
                  <a:lnTo>
                    <a:pt x="567668" y="950341"/>
                  </a:lnTo>
                  <a:lnTo>
                    <a:pt x="1002753" y="515239"/>
                  </a:lnTo>
                  <a:lnTo>
                    <a:pt x="1005839" y="505968"/>
                  </a:lnTo>
                  <a:lnTo>
                    <a:pt x="1005839" y="496697"/>
                  </a:lnTo>
                  <a:lnTo>
                    <a:pt x="1002753" y="490601"/>
                  </a:lnTo>
                  <a:lnTo>
                    <a:pt x="567383" y="52451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46963" y="595375"/>
            <a:ext cx="54483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2011-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2012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91928" y="2816351"/>
            <a:ext cx="1993392" cy="1328928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4467478" y="2365248"/>
            <a:ext cx="5441950" cy="4392295"/>
            <a:chOff x="4467478" y="2365248"/>
            <a:chExt cx="5441950" cy="439229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12607" y="2365248"/>
              <a:ext cx="1996440" cy="13289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02935" y="5980176"/>
              <a:ext cx="158496" cy="77724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467478" y="4412615"/>
              <a:ext cx="1611630" cy="1609090"/>
            </a:xfrm>
            <a:custGeom>
              <a:avLst/>
              <a:gdLst/>
              <a:ahLst/>
              <a:cxnLst/>
              <a:rect l="l" t="t" r="r" b="b"/>
              <a:pathLst>
                <a:path w="1611629" h="1609089">
                  <a:moveTo>
                    <a:pt x="804037" y="0"/>
                  </a:moveTo>
                  <a:lnTo>
                    <a:pt x="760090" y="5799"/>
                  </a:lnTo>
                  <a:lnTo>
                    <a:pt x="718867" y="23198"/>
                  </a:lnTo>
                  <a:lnTo>
                    <a:pt x="682751" y="52197"/>
                  </a:lnTo>
                  <a:lnTo>
                    <a:pt x="52197" y="683133"/>
                  </a:lnTo>
                  <a:lnTo>
                    <a:pt x="23198" y="719258"/>
                  </a:lnTo>
                  <a:lnTo>
                    <a:pt x="5799" y="760508"/>
                  </a:lnTo>
                  <a:lnTo>
                    <a:pt x="0" y="804497"/>
                  </a:lnTo>
                  <a:lnTo>
                    <a:pt x="5799" y="848835"/>
                  </a:lnTo>
                  <a:lnTo>
                    <a:pt x="23198" y="891133"/>
                  </a:lnTo>
                  <a:lnTo>
                    <a:pt x="52197" y="929005"/>
                  </a:lnTo>
                  <a:lnTo>
                    <a:pt x="682751" y="1559915"/>
                  </a:lnTo>
                  <a:lnTo>
                    <a:pt x="718867" y="1587231"/>
                  </a:lnTo>
                  <a:lnTo>
                    <a:pt x="760090" y="1603620"/>
                  </a:lnTo>
                  <a:lnTo>
                    <a:pt x="804037" y="1609083"/>
                  </a:lnTo>
                  <a:lnTo>
                    <a:pt x="848322" y="1603620"/>
                  </a:lnTo>
                  <a:lnTo>
                    <a:pt x="890561" y="1587231"/>
                  </a:lnTo>
                  <a:lnTo>
                    <a:pt x="928370" y="1559915"/>
                  </a:lnTo>
                  <a:lnTo>
                    <a:pt x="1558925" y="929005"/>
                  </a:lnTo>
                  <a:lnTo>
                    <a:pt x="1587923" y="891133"/>
                  </a:lnTo>
                  <a:lnTo>
                    <a:pt x="1605322" y="848835"/>
                  </a:lnTo>
                  <a:lnTo>
                    <a:pt x="1611122" y="804497"/>
                  </a:lnTo>
                  <a:lnTo>
                    <a:pt x="1605322" y="760508"/>
                  </a:lnTo>
                  <a:lnTo>
                    <a:pt x="1587923" y="719258"/>
                  </a:lnTo>
                  <a:lnTo>
                    <a:pt x="1558925" y="683133"/>
                  </a:lnTo>
                  <a:lnTo>
                    <a:pt x="928370" y="52197"/>
                  </a:lnTo>
                  <a:lnTo>
                    <a:pt x="890561" y="23198"/>
                  </a:lnTo>
                  <a:lnTo>
                    <a:pt x="848322" y="5799"/>
                  </a:lnTo>
                  <a:lnTo>
                    <a:pt x="804037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05527" y="4550664"/>
              <a:ext cx="1335405" cy="1338580"/>
            </a:xfrm>
            <a:custGeom>
              <a:avLst/>
              <a:gdLst/>
              <a:ahLst/>
              <a:cxnLst/>
              <a:rect l="l" t="t" r="r" b="b"/>
              <a:pathLst>
                <a:path w="1335404" h="1338579">
                  <a:moveTo>
                    <a:pt x="667512" y="0"/>
                  </a:moveTo>
                  <a:lnTo>
                    <a:pt x="12319" y="644398"/>
                  </a:lnTo>
                  <a:lnTo>
                    <a:pt x="6911" y="648229"/>
                  </a:lnTo>
                  <a:lnTo>
                    <a:pt x="3063" y="653621"/>
                  </a:lnTo>
                  <a:lnTo>
                    <a:pt x="763" y="660560"/>
                  </a:lnTo>
                  <a:lnTo>
                    <a:pt x="0" y="669036"/>
                  </a:lnTo>
                  <a:lnTo>
                    <a:pt x="763" y="675207"/>
                  </a:lnTo>
                  <a:lnTo>
                    <a:pt x="643001" y="1325753"/>
                  </a:lnTo>
                  <a:lnTo>
                    <a:pt x="667512" y="1338072"/>
                  </a:lnTo>
                  <a:lnTo>
                    <a:pt x="671913" y="1337302"/>
                  </a:lnTo>
                  <a:lnTo>
                    <a:pt x="678243" y="1334993"/>
                  </a:lnTo>
                  <a:lnTo>
                    <a:pt x="685335" y="1331144"/>
                  </a:lnTo>
                  <a:lnTo>
                    <a:pt x="692023" y="1325753"/>
                  </a:lnTo>
                  <a:lnTo>
                    <a:pt x="753443" y="1264196"/>
                  </a:lnTo>
                  <a:lnTo>
                    <a:pt x="667512" y="1264196"/>
                  </a:lnTo>
                  <a:lnTo>
                    <a:pt x="663110" y="1264067"/>
                  </a:lnTo>
                  <a:lnTo>
                    <a:pt x="656780" y="1263168"/>
                  </a:lnTo>
                  <a:lnTo>
                    <a:pt x="649688" y="1260729"/>
                  </a:lnTo>
                  <a:lnTo>
                    <a:pt x="643001" y="1255979"/>
                  </a:lnTo>
                  <a:lnTo>
                    <a:pt x="81914" y="689610"/>
                  </a:lnTo>
                  <a:lnTo>
                    <a:pt x="73660" y="685419"/>
                  </a:lnTo>
                  <a:lnTo>
                    <a:pt x="69596" y="677291"/>
                  </a:lnTo>
                  <a:lnTo>
                    <a:pt x="69596" y="669036"/>
                  </a:lnTo>
                  <a:lnTo>
                    <a:pt x="643001" y="77978"/>
                  </a:lnTo>
                  <a:lnTo>
                    <a:pt x="667512" y="69723"/>
                  </a:lnTo>
                  <a:lnTo>
                    <a:pt x="752963" y="69723"/>
                  </a:lnTo>
                  <a:lnTo>
                    <a:pt x="692023" y="8255"/>
                  </a:lnTo>
                  <a:lnTo>
                    <a:pt x="685335" y="3482"/>
                  </a:lnTo>
                  <a:lnTo>
                    <a:pt x="678243" y="1031"/>
                  </a:lnTo>
                  <a:lnTo>
                    <a:pt x="671913" y="128"/>
                  </a:lnTo>
                  <a:lnTo>
                    <a:pt x="667512" y="0"/>
                  </a:lnTo>
                  <a:close/>
                </a:path>
                <a:path w="1335404" h="1338579">
                  <a:moveTo>
                    <a:pt x="752963" y="69723"/>
                  </a:moveTo>
                  <a:lnTo>
                    <a:pt x="683895" y="69723"/>
                  </a:lnTo>
                  <a:lnTo>
                    <a:pt x="687959" y="77978"/>
                  </a:lnTo>
                  <a:lnTo>
                    <a:pt x="1253109" y="644398"/>
                  </a:lnTo>
                  <a:lnTo>
                    <a:pt x="1258516" y="650569"/>
                  </a:lnTo>
                  <a:lnTo>
                    <a:pt x="1262364" y="656717"/>
                  </a:lnTo>
                  <a:lnTo>
                    <a:pt x="1264664" y="662864"/>
                  </a:lnTo>
                  <a:lnTo>
                    <a:pt x="1265427" y="669036"/>
                  </a:lnTo>
                  <a:lnTo>
                    <a:pt x="1265427" y="673100"/>
                  </a:lnTo>
                  <a:lnTo>
                    <a:pt x="1261364" y="681355"/>
                  </a:lnTo>
                  <a:lnTo>
                    <a:pt x="687959" y="1255979"/>
                  </a:lnTo>
                  <a:lnTo>
                    <a:pt x="683895" y="1264196"/>
                  </a:lnTo>
                  <a:lnTo>
                    <a:pt x="753443" y="1264196"/>
                  </a:lnTo>
                  <a:lnTo>
                    <a:pt x="1322705" y="693674"/>
                  </a:lnTo>
                  <a:lnTo>
                    <a:pt x="1328112" y="686913"/>
                  </a:lnTo>
                  <a:lnTo>
                    <a:pt x="1331960" y="679783"/>
                  </a:lnTo>
                  <a:lnTo>
                    <a:pt x="1334260" y="673439"/>
                  </a:lnTo>
                  <a:lnTo>
                    <a:pt x="1335024" y="669036"/>
                  </a:lnTo>
                  <a:lnTo>
                    <a:pt x="1334260" y="662864"/>
                  </a:lnTo>
                  <a:lnTo>
                    <a:pt x="1331960" y="656717"/>
                  </a:lnTo>
                  <a:lnTo>
                    <a:pt x="1328112" y="650569"/>
                  </a:lnTo>
                  <a:lnTo>
                    <a:pt x="1322705" y="644398"/>
                  </a:lnTo>
                  <a:lnTo>
                    <a:pt x="752963" y="6972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036058" y="5119878"/>
            <a:ext cx="47815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20">
                <a:latin typeface="Arial"/>
                <a:cs typeface="Arial"/>
              </a:rPr>
              <a:t>2015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7436" y="6008623"/>
            <a:ext cx="480885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72110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r>
              <a:rPr sz="1600" b="1" spc="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won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Silver</a:t>
            </a:r>
            <a:r>
              <a:rPr sz="1600" b="1" spc="-114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Award as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“Best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Destination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for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Responsible</a:t>
            </a:r>
            <a:r>
              <a:rPr sz="1600" b="1" spc="-9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Tourism“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at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WTM</a:t>
            </a:r>
            <a:endParaRPr sz="1600">
              <a:latin typeface="Arial"/>
              <a:cs typeface="Arial"/>
            </a:endParaRPr>
          </a:p>
          <a:p>
            <a:pPr marL="170815">
              <a:lnSpc>
                <a:spcPct val="100000"/>
              </a:lnSpc>
              <a:spcBef>
                <a:spcPts val="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for the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Minimum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Sustainable</a:t>
            </a:r>
            <a:r>
              <a:rPr sz="1600" b="1" spc="-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Standards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(MSS)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398186" y="1877014"/>
            <a:ext cx="1208405" cy="1762760"/>
            <a:chOff x="2398186" y="1877014"/>
            <a:chExt cx="1208405" cy="1762760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0464" y="3054096"/>
              <a:ext cx="118872" cy="58521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398186" y="1877014"/>
              <a:ext cx="1208405" cy="1210945"/>
            </a:xfrm>
            <a:custGeom>
              <a:avLst/>
              <a:gdLst/>
              <a:ahLst/>
              <a:cxnLst/>
              <a:rect l="l" t="t" r="r" b="b"/>
              <a:pathLst>
                <a:path w="1208404" h="1210945">
                  <a:moveTo>
                    <a:pt x="623010" y="0"/>
                  </a:moveTo>
                  <a:lnTo>
                    <a:pt x="582981" y="0"/>
                  </a:lnTo>
                  <a:lnTo>
                    <a:pt x="544867" y="12588"/>
                  </a:lnTo>
                  <a:lnTo>
                    <a:pt x="511764" y="37764"/>
                  </a:lnTo>
                  <a:lnTo>
                    <a:pt x="37673" y="512998"/>
                  </a:lnTo>
                  <a:lnTo>
                    <a:pt x="12557" y="546191"/>
                  </a:lnTo>
                  <a:lnTo>
                    <a:pt x="0" y="584413"/>
                  </a:lnTo>
                  <a:lnTo>
                    <a:pt x="0" y="624555"/>
                  </a:lnTo>
                  <a:lnTo>
                    <a:pt x="12557" y="663508"/>
                  </a:lnTo>
                  <a:lnTo>
                    <a:pt x="37673" y="698164"/>
                  </a:lnTo>
                  <a:lnTo>
                    <a:pt x="511764" y="1173398"/>
                  </a:lnTo>
                  <a:lnTo>
                    <a:pt x="554047" y="1201187"/>
                  </a:lnTo>
                  <a:lnTo>
                    <a:pt x="602950" y="1210450"/>
                  </a:lnTo>
                  <a:lnTo>
                    <a:pt x="652424" y="1201187"/>
                  </a:lnTo>
                  <a:lnTo>
                    <a:pt x="696422" y="1173398"/>
                  </a:lnTo>
                  <a:lnTo>
                    <a:pt x="1170513" y="698164"/>
                  </a:lnTo>
                  <a:lnTo>
                    <a:pt x="1195628" y="663508"/>
                  </a:lnTo>
                  <a:lnTo>
                    <a:pt x="1208186" y="624555"/>
                  </a:lnTo>
                  <a:lnTo>
                    <a:pt x="1208186" y="584413"/>
                  </a:lnTo>
                  <a:lnTo>
                    <a:pt x="1195628" y="546191"/>
                  </a:lnTo>
                  <a:lnTo>
                    <a:pt x="1170513" y="512998"/>
                  </a:lnTo>
                  <a:lnTo>
                    <a:pt x="696422" y="37764"/>
                  </a:lnTo>
                  <a:lnTo>
                    <a:pt x="661855" y="12588"/>
                  </a:lnTo>
                  <a:lnTo>
                    <a:pt x="623010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502408" y="1981200"/>
              <a:ext cx="1003300" cy="1003300"/>
            </a:xfrm>
            <a:custGeom>
              <a:avLst/>
              <a:gdLst/>
              <a:ahLst/>
              <a:cxnLst/>
              <a:rect l="l" t="t" r="r" b="b"/>
              <a:pathLst>
                <a:path w="1003300" h="1003300">
                  <a:moveTo>
                    <a:pt x="513715" y="0"/>
                  </a:moveTo>
                  <a:lnTo>
                    <a:pt x="489077" y="0"/>
                  </a:lnTo>
                  <a:lnTo>
                    <a:pt x="9271" y="482980"/>
                  </a:lnTo>
                  <a:lnTo>
                    <a:pt x="3048" y="486028"/>
                  </a:lnTo>
                  <a:lnTo>
                    <a:pt x="0" y="492125"/>
                  </a:lnTo>
                  <a:lnTo>
                    <a:pt x="0" y="507491"/>
                  </a:lnTo>
                  <a:lnTo>
                    <a:pt x="3048" y="513714"/>
                  </a:lnTo>
                  <a:lnTo>
                    <a:pt x="9271" y="519811"/>
                  </a:lnTo>
                  <a:lnTo>
                    <a:pt x="482981" y="993521"/>
                  </a:lnTo>
                  <a:lnTo>
                    <a:pt x="489077" y="999744"/>
                  </a:lnTo>
                  <a:lnTo>
                    <a:pt x="498348" y="1002791"/>
                  </a:lnTo>
                  <a:lnTo>
                    <a:pt x="504444" y="1002791"/>
                  </a:lnTo>
                  <a:lnTo>
                    <a:pt x="513715" y="999744"/>
                  </a:lnTo>
                  <a:lnTo>
                    <a:pt x="519811" y="993521"/>
                  </a:lnTo>
                  <a:lnTo>
                    <a:pt x="565912" y="947420"/>
                  </a:lnTo>
                  <a:lnTo>
                    <a:pt x="489077" y="947420"/>
                  </a:lnTo>
                  <a:lnTo>
                    <a:pt x="61468" y="516763"/>
                  </a:lnTo>
                  <a:lnTo>
                    <a:pt x="55372" y="513714"/>
                  </a:lnTo>
                  <a:lnTo>
                    <a:pt x="52324" y="507491"/>
                  </a:lnTo>
                  <a:lnTo>
                    <a:pt x="52324" y="495300"/>
                  </a:lnTo>
                  <a:lnTo>
                    <a:pt x="55372" y="489076"/>
                  </a:lnTo>
                  <a:lnTo>
                    <a:pt x="489077" y="52324"/>
                  </a:lnTo>
                  <a:lnTo>
                    <a:pt x="565731" y="52324"/>
                  </a:lnTo>
                  <a:lnTo>
                    <a:pt x="513715" y="0"/>
                  </a:lnTo>
                  <a:close/>
                </a:path>
                <a:path w="1003300" h="1003300">
                  <a:moveTo>
                    <a:pt x="565731" y="52324"/>
                  </a:moveTo>
                  <a:lnTo>
                    <a:pt x="513715" y="52324"/>
                  </a:lnTo>
                  <a:lnTo>
                    <a:pt x="516763" y="58420"/>
                  </a:lnTo>
                  <a:lnTo>
                    <a:pt x="947419" y="489076"/>
                  </a:lnTo>
                  <a:lnTo>
                    <a:pt x="950468" y="495300"/>
                  </a:lnTo>
                  <a:lnTo>
                    <a:pt x="950468" y="504444"/>
                  </a:lnTo>
                  <a:lnTo>
                    <a:pt x="947419" y="510666"/>
                  </a:lnTo>
                  <a:lnTo>
                    <a:pt x="516763" y="941324"/>
                  </a:lnTo>
                  <a:lnTo>
                    <a:pt x="513715" y="947420"/>
                  </a:lnTo>
                  <a:lnTo>
                    <a:pt x="565912" y="947420"/>
                  </a:lnTo>
                  <a:lnTo>
                    <a:pt x="993520" y="519811"/>
                  </a:lnTo>
                  <a:lnTo>
                    <a:pt x="999744" y="513714"/>
                  </a:lnTo>
                  <a:lnTo>
                    <a:pt x="1002792" y="504444"/>
                  </a:lnTo>
                  <a:lnTo>
                    <a:pt x="1002792" y="495300"/>
                  </a:lnTo>
                  <a:lnTo>
                    <a:pt x="999744" y="489076"/>
                  </a:lnTo>
                  <a:lnTo>
                    <a:pt x="993520" y="482980"/>
                  </a:lnTo>
                  <a:lnTo>
                    <a:pt x="565731" y="5232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731770" y="2250439"/>
            <a:ext cx="5448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1"/>
              </a:rPr>
              <a:t>2013-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1"/>
              </a:rPr>
              <a:t>2015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88891" y="3232404"/>
            <a:ext cx="2009139" cy="341630"/>
          </a:xfrm>
          <a:prstGeom prst="rect">
            <a:avLst/>
          </a:prstGeom>
          <a:solidFill>
            <a:srgbClr val="F1F1F1">
              <a:alpha val="50195"/>
            </a:srgbClr>
          </a:solidFill>
          <a:ln w="9525">
            <a:solidFill>
              <a:srgbClr val="FFC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57175">
              <a:lnSpc>
                <a:spcPct val="100000"/>
              </a:lnSpc>
              <a:spcBef>
                <a:spcPts val="33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Waste</a:t>
            </a:r>
            <a:r>
              <a:rPr sz="1600" b="1" spc="-9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Mapping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80690" y="210311"/>
            <a:ext cx="6116955" cy="4739640"/>
            <a:chOff x="180690" y="210311"/>
            <a:chExt cx="6116955" cy="4739640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83152" y="2139695"/>
              <a:ext cx="2414016" cy="10485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10968" y="210311"/>
              <a:ext cx="3709415" cy="12923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3335" y="4306823"/>
              <a:ext cx="131064" cy="64312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80690" y="3015340"/>
              <a:ext cx="1327785" cy="1325245"/>
            </a:xfrm>
            <a:custGeom>
              <a:avLst/>
              <a:gdLst/>
              <a:ahLst/>
              <a:cxnLst/>
              <a:rect l="l" t="t" r="r" b="b"/>
              <a:pathLst>
                <a:path w="1327785" h="1325245">
                  <a:moveTo>
                    <a:pt x="684378" y="0"/>
                  </a:moveTo>
                  <a:lnTo>
                    <a:pt x="640391" y="0"/>
                  </a:lnTo>
                  <a:lnTo>
                    <a:pt x="598515" y="13807"/>
                  </a:lnTo>
                  <a:lnTo>
                    <a:pt x="562158" y="41422"/>
                  </a:lnTo>
                  <a:lnTo>
                    <a:pt x="41394" y="562249"/>
                  </a:lnTo>
                  <a:lnTo>
                    <a:pt x="13798" y="598620"/>
                  </a:lnTo>
                  <a:lnTo>
                    <a:pt x="0" y="640526"/>
                  </a:lnTo>
                  <a:lnTo>
                    <a:pt x="0" y="684541"/>
                  </a:lnTo>
                  <a:lnTo>
                    <a:pt x="13798" y="727239"/>
                  </a:lnTo>
                  <a:lnTo>
                    <a:pt x="41394" y="765195"/>
                  </a:lnTo>
                  <a:lnTo>
                    <a:pt x="562158" y="1286149"/>
                  </a:lnTo>
                  <a:lnTo>
                    <a:pt x="598515" y="1312118"/>
                  </a:lnTo>
                  <a:lnTo>
                    <a:pt x="640391" y="1325102"/>
                  </a:lnTo>
                  <a:lnTo>
                    <a:pt x="684378" y="1325102"/>
                  </a:lnTo>
                  <a:lnTo>
                    <a:pt x="727069" y="1312118"/>
                  </a:lnTo>
                  <a:lnTo>
                    <a:pt x="765053" y="1286149"/>
                  </a:lnTo>
                  <a:lnTo>
                    <a:pt x="1285778" y="765195"/>
                  </a:lnTo>
                  <a:lnTo>
                    <a:pt x="1313393" y="727239"/>
                  </a:lnTo>
                  <a:lnTo>
                    <a:pt x="1327201" y="684541"/>
                  </a:lnTo>
                  <a:lnTo>
                    <a:pt x="1327201" y="640526"/>
                  </a:lnTo>
                  <a:lnTo>
                    <a:pt x="1313393" y="598620"/>
                  </a:lnTo>
                  <a:lnTo>
                    <a:pt x="1285778" y="562249"/>
                  </a:lnTo>
                  <a:lnTo>
                    <a:pt x="765053" y="41422"/>
                  </a:lnTo>
                  <a:lnTo>
                    <a:pt x="727069" y="13807"/>
                  </a:lnTo>
                  <a:lnTo>
                    <a:pt x="684378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92607" y="3127247"/>
              <a:ext cx="1103630" cy="1103630"/>
            </a:xfrm>
            <a:custGeom>
              <a:avLst/>
              <a:gdLst/>
              <a:ahLst/>
              <a:cxnLst/>
              <a:rect l="l" t="t" r="r" b="b"/>
              <a:pathLst>
                <a:path w="1103630" h="1103629">
                  <a:moveTo>
                    <a:pt x="565226" y="0"/>
                  </a:moveTo>
                  <a:lnTo>
                    <a:pt x="538149" y="0"/>
                  </a:lnTo>
                  <a:lnTo>
                    <a:pt x="531380" y="6730"/>
                  </a:lnTo>
                  <a:lnTo>
                    <a:pt x="10160" y="531368"/>
                  </a:lnTo>
                  <a:lnTo>
                    <a:pt x="3390" y="534796"/>
                  </a:lnTo>
                  <a:lnTo>
                    <a:pt x="0" y="541527"/>
                  </a:lnTo>
                  <a:lnTo>
                    <a:pt x="0" y="558419"/>
                  </a:lnTo>
                  <a:lnTo>
                    <a:pt x="3390" y="565276"/>
                  </a:lnTo>
                  <a:lnTo>
                    <a:pt x="538149" y="1099946"/>
                  </a:lnTo>
                  <a:lnTo>
                    <a:pt x="548297" y="1103376"/>
                  </a:lnTo>
                  <a:lnTo>
                    <a:pt x="555078" y="1103376"/>
                  </a:lnTo>
                  <a:lnTo>
                    <a:pt x="565226" y="1099946"/>
                  </a:lnTo>
                  <a:lnTo>
                    <a:pt x="622796" y="1042415"/>
                  </a:lnTo>
                  <a:lnTo>
                    <a:pt x="538149" y="1042415"/>
                  </a:lnTo>
                  <a:lnTo>
                    <a:pt x="531380" y="1035684"/>
                  </a:lnTo>
                  <a:lnTo>
                    <a:pt x="67691" y="568578"/>
                  </a:lnTo>
                  <a:lnTo>
                    <a:pt x="60921" y="565276"/>
                  </a:lnTo>
                  <a:lnTo>
                    <a:pt x="57543" y="558419"/>
                  </a:lnTo>
                  <a:lnTo>
                    <a:pt x="57543" y="544957"/>
                  </a:lnTo>
                  <a:lnTo>
                    <a:pt x="60921" y="538099"/>
                  </a:lnTo>
                  <a:lnTo>
                    <a:pt x="67691" y="531368"/>
                  </a:lnTo>
                  <a:lnTo>
                    <a:pt x="531380" y="64262"/>
                  </a:lnTo>
                  <a:lnTo>
                    <a:pt x="538149" y="57530"/>
                  </a:lnTo>
                  <a:lnTo>
                    <a:pt x="622464" y="57530"/>
                  </a:lnTo>
                  <a:lnTo>
                    <a:pt x="571995" y="6730"/>
                  </a:lnTo>
                  <a:lnTo>
                    <a:pt x="565226" y="0"/>
                  </a:lnTo>
                  <a:close/>
                </a:path>
                <a:path w="1103630" h="1103629">
                  <a:moveTo>
                    <a:pt x="622464" y="57530"/>
                  </a:moveTo>
                  <a:lnTo>
                    <a:pt x="565226" y="57530"/>
                  </a:lnTo>
                  <a:lnTo>
                    <a:pt x="568617" y="64262"/>
                  </a:lnTo>
                  <a:lnTo>
                    <a:pt x="1042416" y="538099"/>
                  </a:lnTo>
                  <a:lnTo>
                    <a:pt x="1045844" y="544957"/>
                  </a:lnTo>
                  <a:lnTo>
                    <a:pt x="1045844" y="555116"/>
                  </a:lnTo>
                  <a:lnTo>
                    <a:pt x="1042416" y="561847"/>
                  </a:lnTo>
                  <a:lnTo>
                    <a:pt x="568617" y="1035684"/>
                  </a:lnTo>
                  <a:lnTo>
                    <a:pt x="565226" y="1042415"/>
                  </a:lnTo>
                  <a:lnTo>
                    <a:pt x="622796" y="1042415"/>
                  </a:lnTo>
                  <a:lnTo>
                    <a:pt x="1099947" y="565276"/>
                  </a:lnTo>
                  <a:lnTo>
                    <a:pt x="1103376" y="555116"/>
                  </a:lnTo>
                  <a:lnTo>
                    <a:pt x="1103376" y="544957"/>
                  </a:lnTo>
                  <a:lnTo>
                    <a:pt x="1099947" y="538099"/>
                  </a:lnTo>
                  <a:lnTo>
                    <a:pt x="622464" y="5753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06348" y="3572002"/>
            <a:ext cx="47688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5"/>
              </a:rPr>
              <a:t>2014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676" y="4905755"/>
            <a:ext cx="1335405" cy="1076325"/>
          </a:xfrm>
          <a:prstGeom prst="rect">
            <a:avLst/>
          </a:prstGeom>
          <a:ln w="9525">
            <a:solidFill>
              <a:srgbClr val="FFC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710" marR="87630" indent="635" algn="ctr">
              <a:lnSpc>
                <a:spcPct val="99200"/>
              </a:lnSpc>
              <a:spcBef>
                <a:spcPts val="340"/>
              </a:spcBef>
            </a:pP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Minimum Sustainable Standards (MSS)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04276" y="1836420"/>
            <a:ext cx="3048000" cy="368935"/>
          </a:xfrm>
          <a:prstGeom prst="rect">
            <a:avLst/>
          </a:prstGeom>
          <a:ln w="9525">
            <a:solidFill>
              <a:srgbClr val="FFC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578485">
              <a:lnSpc>
                <a:spcPct val="100000"/>
              </a:lnSpc>
              <a:spcBef>
                <a:spcPts val="305"/>
              </a:spcBef>
            </a:pPr>
            <a:r>
              <a:rPr sz="1800" b="1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r>
              <a:rPr sz="18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252525"/>
                </a:solidFill>
                <a:latin typeface="Arial"/>
                <a:cs typeface="Arial"/>
              </a:rPr>
              <a:t>Breakfast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566672" y="4568952"/>
            <a:ext cx="7858759" cy="2146300"/>
            <a:chOff x="1566672" y="4568952"/>
            <a:chExt cx="7858759" cy="2146300"/>
          </a:xfrm>
        </p:grpSpPr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66672" y="4568952"/>
              <a:ext cx="2106167" cy="143865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40495" y="6019800"/>
              <a:ext cx="161544" cy="69494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802118" y="4624101"/>
              <a:ext cx="1623060" cy="1436370"/>
            </a:xfrm>
            <a:custGeom>
              <a:avLst/>
              <a:gdLst/>
              <a:ahLst/>
              <a:cxnLst/>
              <a:rect l="l" t="t" r="r" b="b"/>
              <a:pathLst>
                <a:path w="1623059" h="1436370">
                  <a:moveTo>
                    <a:pt x="809958" y="0"/>
                  </a:moveTo>
                  <a:lnTo>
                    <a:pt x="765687" y="5175"/>
                  </a:lnTo>
                  <a:lnTo>
                    <a:pt x="724175" y="20700"/>
                  </a:lnTo>
                  <a:lnTo>
                    <a:pt x="687831" y="46577"/>
                  </a:lnTo>
                  <a:lnTo>
                    <a:pt x="52577" y="609695"/>
                  </a:lnTo>
                  <a:lnTo>
                    <a:pt x="23368" y="641913"/>
                  </a:lnTo>
                  <a:lnTo>
                    <a:pt x="5842" y="678722"/>
                  </a:lnTo>
                  <a:lnTo>
                    <a:pt x="0" y="717978"/>
                  </a:lnTo>
                  <a:lnTo>
                    <a:pt x="5842" y="757542"/>
                  </a:lnTo>
                  <a:lnTo>
                    <a:pt x="23368" y="795271"/>
                  </a:lnTo>
                  <a:lnTo>
                    <a:pt x="52577" y="829024"/>
                  </a:lnTo>
                  <a:lnTo>
                    <a:pt x="687831" y="1392066"/>
                  </a:lnTo>
                  <a:lnTo>
                    <a:pt x="724175" y="1416439"/>
                  </a:lnTo>
                  <a:lnTo>
                    <a:pt x="765687" y="1431063"/>
                  </a:lnTo>
                  <a:lnTo>
                    <a:pt x="809958" y="1435938"/>
                  </a:lnTo>
                  <a:lnTo>
                    <a:pt x="854578" y="1431063"/>
                  </a:lnTo>
                  <a:lnTo>
                    <a:pt x="897137" y="1416439"/>
                  </a:lnTo>
                  <a:lnTo>
                    <a:pt x="935227" y="1392066"/>
                  </a:lnTo>
                  <a:lnTo>
                    <a:pt x="1570481" y="829024"/>
                  </a:lnTo>
                  <a:lnTo>
                    <a:pt x="1599691" y="795271"/>
                  </a:lnTo>
                  <a:lnTo>
                    <a:pt x="1617217" y="757542"/>
                  </a:lnTo>
                  <a:lnTo>
                    <a:pt x="1623059" y="717978"/>
                  </a:lnTo>
                  <a:lnTo>
                    <a:pt x="1617217" y="678722"/>
                  </a:lnTo>
                  <a:lnTo>
                    <a:pt x="1599691" y="641913"/>
                  </a:lnTo>
                  <a:lnTo>
                    <a:pt x="1570481" y="609695"/>
                  </a:lnTo>
                  <a:lnTo>
                    <a:pt x="935227" y="46577"/>
                  </a:lnTo>
                  <a:lnTo>
                    <a:pt x="897137" y="20700"/>
                  </a:lnTo>
                  <a:lnTo>
                    <a:pt x="854578" y="5175"/>
                  </a:lnTo>
                  <a:lnTo>
                    <a:pt x="809958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940039" y="4748784"/>
              <a:ext cx="1347470" cy="1191895"/>
            </a:xfrm>
            <a:custGeom>
              <a:avLst/>
              <a:gdLst/>
              <a:ahLst/>
              <a:cxnLst/>
              <a:rect l="l" t="t" r="r" b="b"/>
              <a:pathLst>
                <a:path w="1347470" h="1191895">
                  <a:moveTo>
                    <a:pt x="673607" y="0"/>
                  </a:moveTo>
                  <a:lnTo>
                    <a:pt x="12445" y="573913"/>
                  </a:lnTo>
                  <a:lnTo>
                    <a:pt x="4190" y="577596"/>
                  </a:lnTo>
                  <a:lnTo>
                    <a:pt x="0" y="584962"/>
                  </a:lnTo>
                  <a:lnTo>
                    <a:pt x="0" y="603250"/>
                  </a:lnTo>
                  <a:lnTo>
                    <a:pt x="648842" y="1180795"/>
                  </a:lnTo>
                  <a:lnTo>
                    <a:pt x="673607" y="1191768"/>
                  </a:lnTo>
                  <a:lnTo>
                    <a:pt x="678084" y="1191082"/>
                  </a:lnTo>
                  <a:lnTo>
                    <a:pt x="684466" y="1189024"/>
                  </a:lnTo>
                  <a:lnTo>
                    <a:pt x="691610" y="1185595"/>
                  </a:lnTo>
                  <a:lnTo>
                    <a:pt x="698373" y="1180795"/>
                  </a:lnTo>
                  <a:lnTo>
                    <a:pt x="760353" y="1125969"/>
                  </a:lnTo>
                  <a:lnTo>
                    <a:pt x="673607" y="1125969"/>
                  </a:lnTo>
                  <a:lnTo>
                    <a:pt x="669131" y="1125855"/>
                  </a:lnTo>
                  <a:lnTo>
                    <a:pt x="662749" y="1125054"/>
                  </a:lnTo>
                  <a:lnTo>
                    <a:pt x="655605" y="1122883"/>
                  </a:lnTo>
                  <a:lnTo>
                    <a:pt x="648842" y="1118654"/>
                  </a:lnTo>
                  <a:lnTo>
                    <a:pt x="82676" y="614172"/>
                  </a:lnTo>
                  <a:lnTo>
                    <a:pt x="74421" y="610489"/>
                  </a:lnTo>
                  <a:lnTo>
                    <a:pt x="70230" y="603250"/>
                  </a:lnTo>
                  <a:lnTo>
                    <a:pt x="70230" y="588518"/>
                  </a:lnTo>
                  <a:lnTo>
                    <a:pt x="648842" y="69469"/>
                  </a:lnTo>
                  <a:lnTo>
                    <a:pt x="673607" y="62103"/>
                  </a:lnTo>
                  <a:lnTo>
                    <a:pt x="759858" y="62103"/>
                  </a:lnTo>
                  <a:lnTo>
                    <a:pt x="698373" y="7366"/>
                  </a:lnTo>
                  <a:lnTo>
                    <a:pt x="691610" y="3107"/>
                  </a:lnTo>
                  <a:lnTo>
                    <a:pt x="684466" y="920"/>
                  </a:lnTo>
                  <a:lnTo>
                    <a:pt x="678084" y="115"/>
                  </a:lnTo>
                  <a:lnTo>
                    <a:pt x="673607" y="0"/>
                  </a:lnTo>
                  <a:close/>
                </a:path>
                <a:path w="1347470" h="1191895">
                  <a:moveTo>
                    <a:pt x="759858" y="62103"/>
                  </a:moveTo>
                  <a:lnTo>
                    <a:pt x="690117" y="62103"/>
                  </a:lnTo>
                  <a:lnTo>
                    <a:pt x="694308" y="69469"/>
                  </a:lnTo>
                  <a:lnTo>
                    <a:pt x="1272793" y="581279"/>
                  </a:lnTo>
                  <a:lnTo>
                    <a:pt x="1276984" y="588518"/>
                  </a:lnTo>
                  <a:lnTo>
                    <a:pt x="1276984" y="599567"/>
                  </a:lnTo>
                  <a:lnTo>
                    <a:pt x="1272793" y="606806"/>
                  </a:lnTo>
                  <a:lnTo>
                    <a:pt x="694308" y="1118654"/>
                  </a:lnTo>
                  <a:lnTo>
                    <a:pt x="690117" y="1125969"/>
                  </a:lnTo>
                  <a:lnTo>
                    <a:pt x="760353" y="1125969"/>
                  </a:lnTo>
                  <a:lnTo>
                    <a:pt x="1343025" y="610489"/>
                  </a:lnTo>
                  <a:lnTo>
                    <a:pt x="1347215" y="599567"/>
                  </a:lnTo>
                  <a:lnTo>
                    <a:pt x="1347215" y="588518"/>
                  </a:lnTo>
                  <a:lnTo>
                    <a:pt x="1343025" y="581279"/>
                  </a:lnTo>
                  <a:lnTo>
                    <a:pt x="759858" y="6210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344661" y="5020436"/>
            <a:ext cx="5448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8"/>
              </a:rPr>
              <a:t>2014-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8"/>
              </a:rPr>
              <a:t>2015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218676" y="5926835"/>
            <a:ext cx="2929255" cy="829310"/>
          </a:xfrm>
          <a:custGeom>
            <a:avLst/>
            <a:gdLst/>
            <a:ahLst/>
            <a:cxnLst/>
            <a:rect l="l" t="t" r="r" b="b"/>
            <a:pathLst>
              <a:path w="2929254" h="829309">
                <a:moveTo>
                  <a:pt x="0" y="829056"/>
                </a:moveTo>
                <a:lnTo>
                  <a:pt x="2929128" y="829056"/>
                </a:lnTo>
                <a:lnTo>
                  <a:pt x="2929128" y="0"/>
                </a:lnTo>
                <a:lnTo>
                  <a:pt x="0" y="0"/>
                </a:lnTo>
                <a:lnTo>
                  <a:pt x="0" y="829056"/>
                </a:lnTo>
                <a:close/>
              </a:path>
            </a:pathLst>
          </a:custGeom>
          <a:ln w="952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519666" y="5953455"/>
            <a:ext cx="2328545" cy="753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98800"/>
              </a:lnSpc>
              <a:spcBef>
                <a:spcPts val="130"/>
              </a:spcBef>
            </a:pP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Optimising</a:t>
            </a:r>
            <a:r>
              <a:rPr sz="1600" b="1" spc="-10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All</a:t>
            </a:r>
            <a:r>
              <a:rPr sz="1600" b="1" spc="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Inclusive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Customer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spend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the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Paphos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Economy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805416" y="4654296"/>
            <a:ext cx="1752600" cy="12649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152" y="1450847"/>
            <a:ext cx="8588375" cy="5407660"/>
            <a:chOff x="73152" y="1450847"/>
            <a:chExt cx="8588375" cy="5407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52" y="1450847"/>
              <a:ext cx="8587837" cy="54071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0599" y="3425952"/>
              <a:ext cx="201167" cy="8595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73041" y="1699832"/>
              <a:ext cx="2041525" cy="1774189"/>
            </a:xfrm>
            <a:custGeom>
              <a:avLst/>
              <a:gdLst/>
              <a:ahLst/>
              <a:cxnLst/>
              <a:rect l="l" t="t" r="r" b="b"/>
              <a:pathLst>
                <a:path w="2041525" h="1774189">
                  <a:moveTo>
                    <a:pt x="1042784" y="0"/>
                  </a:moveTo>
                  <a:lnTo>
                    <a:pt x="994435" y="0"/>
                  </a:lnTo>
                  <a:lnTo>
                    <a:pt x="947362" y="9408"/>
                  </a:lnTo>
                  <a:lnTo>
                    <a:pt x="903477" y="28225"/>
                  </a:lnTo>
                  <a:lnTo>
                    <a:pt x="864693" y="56450"/>
                  </a:lnTo>
                  <a:lnTo>
                    <a:pt x="64847" y="752918"/>
                  </a:lnTo>
                  <a:lnTo>
                    <a:pt x="32423" y="786713"/>
                  </a:lnTo>
                  <a:lnTo>
                    <a:pt x="10807" y="824940"/>
                  </a:lnTo>
                  <a:lnTo>
                    <a:pt x="0" y="865935"/>
                  </a:lnTo>
                  <a:lnTo>
                    <a:pt x="0" y="908034"/>
                  </a:lnTo>
                  <a:lnTo>
                    <a:pt x="10807" y="949573"/>
                  </a:lnTo>
                  <a:lnTo>
                    <a:pt x="32423" y="988889"/>
                  </a:lnTo>
                  <a:lnTo>
                    <a:pt x="64847" y="1024317"/>
                  </a:lnTo>
                  <a:lnTo>
                    <a:pt x="864693" y="1720785"/>
                  </a:lnTo>
                  <a:lnTo>
                    <a:pt x="903477" y="1747377"/>
                  </a:lnTo>
                  <a:lnTo>
                    <a:pt x="947362" y="1765105"/>
                  </a:lnTo>
                  <a:lnTo>
                    <a:pt x="994435" y="1773969"/>
                  </a:lnTo>
                  <a:lnTo>
                    <a:pt x="1042784" y="1773969"/>
                  </a:lnTo>
                  <a:lnTo>
                    <a:pt x="1090494" y="1765105"/>
                  </a:lnTo>
                  <a:lnTo>
                    <a:pt x="1135654" y="1747377"/>
                  </a:lnTo>
                  <a:lnTo>
                    <a:pt x="1176351" y="1720785"/>
                  </a:lnTo>
                  <a:lnTo>
                    <a:pt x="1976197" y="1024317"/>
                  </a:lnTo>
                  <a:lnTo>
                    <a:pt x="2008621" y="988889"/>
                  </a:lnTo>
                  <a:lnTo>
                    <a:pt x="2030237" y="949573"/>
                  </a:lnTo>
                  <a:lnTo>
                    <a:pt x="2041045" y="908034"/>
                  </a:lnTo>
                  <a:lnTo>
                    <a:pt x="2041045" y="865935"/>
                  </a:lnTo>
                  <a:lnTo>
                    <a:pt x="2030237" y="824940"/>
                  </a:lnTo>
                  <a:lnTo>
                    <a:pt x="2008621" y="786713"/>
                  </a:lnTo>
                  <a:lnTo>
                    <a:pt x="1976197" y="752918"/>
                  </a:lnTo>
                  <a:lnTo>
                    <a:pt x="1176351" y="56450"/>
                  </a:lnTo>
                  <a:lnTo>
                    <a:pt x="1135654" y="28225"/>
                  </a:lnTo>
                  <a:lnTo>
                    <a:pt x="1090494" y="9408"/>
                  </a:lnTo>
                  <a:lnTo>
                    <a:pt x="104278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47743" y="1850135"/>
              <a:ext cx="1691639" cy="1475740"/>
            </a:xfrm>
            <a:custGeom>
              <a:avLst/>
              <a:gdLst/>
              <a:ahLst/>
              <a:cxnLst/>
              <a:rect l="l" t="t" r="r" b="b"/>
              <a:pathLst>
                <a:path w="1691639" h="1475739">
                  <a:moveTo>
                    <a:pt x="845819" y="0"/>
                  </a:moveTo>
                  <a:lnTo>
                    <a:pt x="15620" y="710438"/>
                  </a:lnTo>
                  <a:lnTo>
                    <a:pt x="8786" y="714702"/>
                  </a:lnTo>
                  <a:lnTo>
                    <a:pt x="3905" y="720645"/>
                  </a:lnTo>
                  <a:lnTo>
                    <a:pt x="976" y="728279"/>
                  </a:lnTo>
                  <a:lnTo>
                    <a:pt x="0" y="737615"/>
                  </a:lnTo>
                  <a:lnTo>
                    <a:pt x="976" y="744398"/>
                  </a:lnTo>
                  <a:lnTo>
                    <a:pt x="814704" y="1461642"/>
                  </a:lnTo>
                  <a:lnTo>
                    <a:pt x="845819" y="1475231"/>
                  </a:lnTo>
                  <a:lnTo>
                    <a:pt x="851413" y="1474376"/>
                  </a:lnTo>
                  <a:lnTo>
                    <a:pt x="859424" y="1471818"/>
                  </a:lnTo>
                  <a:lnTo>
                    <a:pt x="868412" y="1467570"/>
                  </a:lnTo>
                  <a:lnTo>
                    <a:pt x="876934" y="1461642"/>
                  </a:lnTo>
                  <a:lnTo>
                    <a:pt x="954702" y="1393825"/>
                  </a:lnTo>
                  <a:lnTo>
                    <a:pt x="845819" y="1393825"/>
                  </a:lnTo>
                  <a:lnTo>
                    <a:pt x="840226" y="1393682"/>
                  </a:lnTo>
                  <a:lnTo>
                    <a:pt x="832215" y="1392681"/>
                  </a:lnTo>
                  <a:lnTo>
                    <a:pt x="823227" y="1389967"/>
                  </a:lnTo>
                  <a:lnTo>
                    <a:pt x="814704" y="1384680"/>
                  </a:lnTo>
                  <a:lnTo>
                    <a:pt x="103758" y="760222"/>
                  </a:lnTo>
                  <a:lnTo>
                    <a:pt x="96944" y="756082"/>
                  </a:lnTo>
                  <a:lnTo>
                    <a:pt x="92106" y="750633"/>
                  </a:lnTo>
                  <a:lnTo>
                    <a:pt x="89221" y="744327"/>
                  </a:lnTo>
                  <a:lnTo>
                    <a:pt x="88264" y="737615"/>
                  </a:lnTo>
                  <a:lnTo>
                    <a:pt x="89221" y="730833"/>
                  </a:lnTo>
                  <a:lnTo>
                    <a:pt x="814704" y="85978"/>
                  </a:lnTo>
                  <a:lnTo>
                    <a:pt x="845819" y="76962"/>
                  </a:lnTo>
                  <a:lnTo>
                    <a:pt x="954340" y="76962"/>
                  </a:lnTo>
                  <a:lnTo>
                    <a:pt x="876934" y="9016"/>
                  </a:lnTo>
                  <a:lnTo>
                    <a:pt x="868412" y="3804"/>
                  </a:lnTo>
                  <a:lnTo>
                    <a:pt x="859424" y="1127"/>
                  </a:lnTo>
                  <a:lnTo>
                    <a:pt x="851413" y="140"/>
                  </a:lnTo>
                  <a:lnTo>
                    <a:pt x="845819" y="0"/>
                  </a:lnTo>
                  <a:close/>
                </a:path>
                <a:path w="1691639" h="1475739">
                  <a:moveTo>
                    <a:pt x="954340" y="76962"/>
                  </a:moveTo>
                  <a:lnTo>
                    <a:pt x="845819" y="76962"/>
                  </a:lnTo>
                  <a:lnTo>
                    <a:pt x="851332" y="77102"/>
                  </a:lnTo>
                  <a:lnTo>
                    <a:pt x="858774" y="78089"/>
                  </a:lnTo>
                  <a:lnTo>
                    <a:pt x="866215" y="80766"/>
                  </a:lnTo>
                  <a:lnTo>
                    <a:pt x="871727" y="85978"/>
                  </a:lnTo>
                  <a:lnTo>
                    <a:pt x="1587880" y="710438"/>
                  </a:lnTo>
                  <a:lnTo>
                    <a:pt x="1594695" y="717220"/>
                  </a:lnTo>
                  <a:lnTo>
                    <a:pt x="1599533" y="724026"/>
                  </a:lnTo>
                  <a:lnTo>
                    <a:pt x="1602418" y="730833"/>
                  </a:lnTo>
                  <a:lnTo>
                    <a:pt x="1603375" y="737615"/>
                  </a:lnTo>
                  <a:lnTo>
                    <a:pt x="1602418" y="741808"/>
                  </a:lnTo>
                  <a:lnTo>
                    <a:pt x="1599533" y="747252"/>
                  </a:lnTo>
                  <a:lnTo>
                    <a:pt x="1594695" y="753528"/>
                  </a:lnTo>
                  <a:lnTo>
                    <a:pt x="1587880" y="760222"/>
                  </a:lnTo>
                  <a:lnTo>
                    <a:pt x="871727" y="1384680"/>
                  </a:lnTo>
                  <a:lnTo>
                    <a:pt x="866215" y="1389967"/>
                  </a:lnTo>
                  <a:lnTo>
                    <a:pt x="858774" y="1392681"/>
                  </a:lnTo>
                  <a:lnTo>
                    <a:pt x="851332" y="1393682"/>
                  </a:lnTo>
                  <a:lnTo>
                    <a:pt x="845819" y="1393825"/>
                  </a:lnTo>
                  <a:lnTo>
                    <a:pt x="954702" y="1393825"/>
                  </a:lnTo>
                  <a:lnTo>
                    <a:pt x="1676018" y="764793"/>
                  </a:lnTo>
                  <a:lnTo>
                    <a:pt x="1691639" y="737615"/>
                  </a:lnTo>
                  <a:lnTo>
                    <a:pt x="1690663" y="730833"/>
                  </a:lnTo>
                  <a:lnTo>
                    <a:pt x="1687734" y="724026"/>
                  </a:lnTo>
                  <a:lnTo>
                    <a:pt x="1682853" y="717220"/>
                  </a:lnTo>
                  <a:lnTo>
                    <a:pt x="1676018" y="710438"/>
                  </a:lnTo>
                  <a:lnTo>
                    <a:pt x="954340" y="76962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86096" y="2293696"/>
            <a:ext cx="61404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2006-</a:t>
            </a:r>
            <a:endParaRPr sz="18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"/>
              </a:spcBef>
            </a:pPr>
            <a:r>
              <a:rPr sz="18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2016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241831" y="4260085"/>
            <a:ext cx="1772920" cy="2576830"/>
            <a:chOff x="4241831" y="4260085"/>
            <a:chExt cx="1772920" cy="25768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7487" y="5980174"/>
              <a:ext cx="176784" cy="8564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41831" y="4260085"/>
              <a:ext cx="1772920" cy="1769110"/>
            </a:xfrm>
            <a:custGeom>
              <a:avLst/>
              <a:gdLst/>
              <a:ahLst/>
              <a:cxnLst/>
              <a:rect l="l" t="t" r="r" b="b"/>
              <a:pathLst>
                <a:path w="1772920" h="1769110">
                  <a:moveTo>
                    <a:pt x="905791" y="0"/>
                  </a:moveTo>
                  <a:lnTo>
                    <a:pt x="863800" y="0"/>
                  </a:lnTo>
                  <a:lnTo>
                    <a:pt x="822909" y="9377"/>
                  </a:lnTo>
                  <a:lnTo>
                    <a:pt x="784773" y="28131"/>
                  </a:lnTo>
                  <a:lnTo>
                    <a:pt x="751046" y="56263"/>
                  </a:lnTo>
                  <a:lnTo>
                    <a:pt x="56356" y="750445"/>
                  </a:lnTo>
                  <a:lnTo>
                    <a:pt x="28178" y="784117"/>
                  </a:lnTo>
                  <a:lnTo>
                    <a:pt x="9392" y="822199"/>
                  </a:lnTo>
                  <a:lnTo>
                    <a:pt x="0" y="863036"/>
                  </a:lnTo>
                  <a:lnTo>
                    <a:pt x="0" y="904972"/>
                  </a:lnTo>
                  <a:lnTo>
                    <a:pt x="9392" y="946353"/>
                  </a:lnTo>
                  <a:lnTo>
                    <a:pt x="28178" y="985523"/>
                  </a:lnTo>
                  <a:lnTo>
                    <a:pt x="56356" y="1020828"/>
                  </a:lnTo>
                  <a:lnTo>
                    <a:pt x="751046" y="1715023"/>
                  </a:lnTo>
                  <a:lnTo>
                    <a:pt x="790867" y="1745074"/>
                  </a:lnTo>
                  <a:lnTo>
                    <a:pt x="836315" y="1763105"/>
                  </a:lnTo>
                  <a:lnTo>
                    <a:pt x="884762" y="1769115"/>
                  </a:lnTo>
                  <a:lnTo>
                    <a:pt x="933578" y="1763105"/>
                  </a:lnTo>
                  <a:lnTo>
                    <a:pt x="980137" y="1745074"/>
                  </a:lnTo>
                  <a:lnTo>
                    <a:pt x="1021810" y="1715023"/>
                  </a:lnTo>
                  <a:lnTo>
                    <a:pt x="1716500" y="1020828"/>
                  </a:lnTo>
                  <a:lnTo>
                    <a:pt x="1744679" y="985523"/>
                  </a:lnTo>
                  <a:lnTo>
                    <a:pt x="1763464" y="946353"/>
                  </a:lnTo>
                  <a:lnTo>
                    <a:pt x="1772857" y="904972"/>
                  </a:lnTo>
                  <a:lnTo>
                    <a:pt x="1772857" y="863036"/>
                  </a:lnTo>
                  <a:lnTo>
                    <a:pt x="1763464" y="822199"/>
                  </a:lnTo>
                  <a:lnTo>
                    <a:pt x="1744679" y="784117"/>
                  </a:lnTo>
                  <a:lnTo>
                    <a:pt x="1716500" y="750445"/>
                  </a:lnTo>
                  <a:lnTo>
                    <a:pt x="1021810" y="56263"/>
                  </a:lnTo>
                  <a:lnTo>
                    <a:pt x="986451" y="28131"/>
                  </a:lnTo>
                  <a:lnTo>
                    <a:pt x="947226" y="9377"/>
                  </a:lnTo>
                  <a:lnTo>
                    <a:pt x="905791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92167" y="4410455"/>
              <a:ext cx="1469390" cy="1472565"/>
            </a:xfrm>
            <a:custGeom>
              <a:avLst/>
              <a:gdLst/>
              <a:ahLst/>
              <a:cxnLst/>
              <a:rect l="l" t="t" r="r" b="b"/>
              <a:pathLst>
                <a:path w="1469389" h="1472564">
                  <a:moveTo>
                    <a:pt x="734568" y="0"/>
                  </a:moveTo>
                  <a:lnTo>
                    <a:pt x="13462" y="709041"/>
                  </a:lnTo>
                  <a:lnTo>
                    <a:pt x="7554" y="713232"/>
                  </a:lnTo>
                  <a:lnTo>
                    <a:pt x="3349" y="719137"/>
                  </a:lnTo>
                  <a:lnTo>
                    <a:pt x="835" y="726757"/>
                  </a:lnTo>
                  <a:lnTo>
                    <a:pt x="0" y="736092"/>
                  </a:lnTo>
                  <a:lnTo>
                    <a:pt x="835" y="742854"/>
                  </a:lnTo>
                  <a:lnTo>
                    <a:pt x="707517" y="1458633"/>
                  </a:lnTo>
                  <a:lnTo>
                    <a:pt x="734568" y="1472184"/>
                  </a:lnTo>
                  <a:lnTo>
                    <a:pt x="739401" y="1471336"/>
                  </a:lnTo>
                  <a:lnTo>
                    <a:pt x="746379" y="1468794"/>
                  </a:lnTo>
                  <a:lnTo>
                    <a:pt x="754213" y="1464559"/>
                  </a:lnTo>
                  <a:lnTo>
                    <a:pt x="761619" y="1458633"/>
                  </a:lnTo>
                  <a:lnTo>
                    <a:pt x="829221" y="1390891"/>
                  </a:lnTo>
                  <a:lnTo>
                    <a:pt x="734568" y="1390891"/>
                  </a:lnTo>
                  <a:lnTo>
                    <a:pt x="729734" y="1390750"/>
                  </a:lnTo>
                  <a:lnTo>
                    <a:pt x="722757" y="1389762"/>
                  </a:lnTo>
                  <a:lnTo>
                    <a:pt x="714922" y="1387081"/>
                  </a:lnTo>
                  <a:lnTo>
                    <a:pt x="707517" y="1381861"/>
                  </a:lnTo>
                  <a:lnTo>
                    <a:pt x="90170" y="758698"/>
                  </a:lnTo>
                  <a:lnTo>
                    <a:pt x="84242" y="754505"/>
                  </a:lnTo>
                  <a:lnTo>
                    <a:pt x="79994" y="749061"/>
                  </a:lnTo>
                  <a:lnTo>
                    <a:pt x="77436" y="742785"/>
                  </a:lnTo>
                  <a:lnTo>
                    <a:pt x="76581" y="736092"/>
                  </a:lnTo>
                  <a:lnTo>
                    <a:pt x="77436" y="729329"/>
                  </a:lnTo>
                  <a:lnTo>
                    <a:pt x="707517" y="85852"/>
                  </a:lnTo>
                  <a:lnTo>
                    <a:pt x="734568" y="76708"/>
                  </a:lnTo>
                  <a:lnTo>
                    <a:pt x="828732" y="76708"/>
                  </a:lnTo>
                  <a:lnTo>
                    <a:pt x="761619" y="9017"/>
                  </a:lnTo>
                  <a:lnTo>
                    <a:pt x="754213" y="3804"/>
                  </a:lnTo>
                  <a:lnTo>
                    <a:pt x="746379" y="1127"/>
                  </a:lnTo>
                  <a:lnTo>
                    <a:pt x="739401" y="140"/>
                  </a:lnTo>
                  <a:lnTo>
                    <a:pt x="734568" y="0"/>
                  </a:lnTo>
                  <a:close/>
                </a:path>
                <a:path w="1469389" h="1472564">
                  <a:moveTo>
                    <a:pt x="828732" y="76708"/>
                  </a:moveTo>
                  <a:lnTo>
                    <a:pt x="752602" y="76708"/>
                  </a:lnTo>
                  <a:lnTo>
                    <a:pt x="757047" y="85852"/>
                  </a:lnTo>
                  <a:lnTo>
                    <a:pt x="1378966" y="709041"/>
                  </a:lnTo>
                  <a:lnTo>
                    <a:pt x="1384893" y="715803"/>
                  </a:lnTo>
                  <a:lnTo>
                    <a:pt x="1389141" y="722566"/>
                  </a:lnTo>
                  <a:lnTo>
                    <a:pt x="1391699" y="729329"/>
                  </a:lnTo>
                  <a:lnTo>
                    <a:pt x="1392555" y="736092"/>
                  </a:lnTo>
                  <a:lnTo>
                    <a:pt x="1391699" y="740284"/>
                  </a:lnTo>
                  <a:lnTo>
                    <a:pt x="1389141" y="745728"/>
                  </a:lnTo>
                  <a:lnTo>
                    <a:pt x="1384893" y="752004"/>
                  </a:lnTo>
                  <a:lnTo>
                    <a:pt x="1378966" y="758698"/>
                  </a:lnTo>
                  <a:lnTo>
                    <a:pt x="757047" y="1381861"/>
                  </a:lnTo>
                  <a:lnTo>
                    <a:pt x="752602" y="1390891"/>
                  </a:lnTo>
                  <a:lnTo>
                    <a:pt x="829221" y="1390891"/>
                  </a:lnTo>
                  <a:lnTo>
                    <a:pt x="1455674" y="763143"/>
                  </a:lnTo>
                  <a:lnTo>
                    <a:pt x="1461581" y="755755"/>
                  </a:lnTo>
                  <a:lnTo>
                    <a:pt x="1465786" y="747950"/>
                  </a:lnTo>
                  <a:lnTo>
                    <a:pt x="1468300" y="740979"/>
                  </a:lnTo>
                  <a:lnTo>
                    <a:pt x="1469136" y="736092"/>
                  </a:lnTo>
                  <a:lnTo>
                    <a:pt x="1468300" y="729329"/>
                  </a:lnTo>
                  <a:lnTo>
                    <a:pt x="1465786" y="722566"/>
                  </a:lnTo>
                  <a:lnTo>
                    <a:pt x="1461581" y="715803"/>
                  </a:lnTo>
                  <a:lnTo>
                    <a:pt x="1455674" y="709041"/>
                  </a:lnTo>
                  <a:lnTo>
                    <a:pt x="828732" y="76708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855590" y="4927473"/>
            <a:ext cx="5448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2017-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2018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774584" y="104536"/>
            <a:ext cx="1330325" cy="1934845"/>
            <a:chOff x="2774584" y="104536"/>
            <a:chExt cx="1330325" cy="193484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0232" y="1395983"/>
              <a:ext cx="131063" cy="6431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774584" y="104536"/>
              <a:ext cx="1330325" cy="1328420"/>
            </a:xfrm>
            <a:custGeom>
              <a:avLst/>
              <a:gdLst/>
              <a:ahLst/>
              <a:cxnLst/>
              <a:rect l="l" t="t" r="r" b="b"/>
              <a:pathLst>
                <a:path w="1330325" h="1328420">
                  <a:moveTo>
                    <a:pt x="685904" y="0"/>
                  </a:moveTo>
                  <a:lnTo>
                    <a:pt x="641793" y="0"/>
                  </a:lnTo>
                  <a:lnTo>
                    <a:pt x="599804" y="13837"/>
                  </a:lnTo>
                  <a:lnTo>
                    <a:pt x="563356" y="41513"/>
                  </a:lnTo>
                  <a:lnTo>
                    <a:pt x="41513" y="563610"/>
                  </a:lnTo>
                  <a:lnTo>
                    <a:pt x="13837" y="600045"/>
                  </a:lnTo>
                  <a:lnTo>
                    <a:pt x="0" y="642003"/>
                  </a:lnTo>
                  <a:lnTo>
                    <a:pt x="0" y="686076"/>
                  </a:lnTo>
                  <a:lnTo>
                    <a:pt x="13837" y="728857"/>
                  </a:lnTo>
                  <a:lnTo>
                    <a:pt x="41513" y="766937"/>
                  </a:lnTo>
                  <a:lnTo>
                    <a:pt x="563356" y="1289034"/>
                  </a:lnTo>
                  <a:lnTo>
                    <a:pt x="599804" y="1315064"/>
                  </a:lnTo>
                  <a:lnTo>
                    <a:pt x="641793" y="1328079"/>
                  </a:lnTo>
                  <a:lnTo>
                    <a:pt x="685904" y="1328079"/>
                  </a:lnTo>
                  <a:lnTo>
                    <a:pt x="728716" y="1315064"/>
                  </a:lnTo>
                  <a:lnTo>
                    <a:pt x="766810" y="1289034"/>
                  </a:lnTo>
                  <a:lnTo>
                    <a:pt x="1288653" y="766937"/>
                  </a:lnTo>
                  <a:lnTo>
                    <a:pt x="1316329" y="728857"/>
                  </a:lnTo>
                  <a:lnTo>
                    <a:pt x="1330167" y="686076"/>
                  </a:lnTo>
                  <a:lnTo>
                    <a:pt x="1330167" y="642003"/>
                  </a:lnTo>
                  <a:lnTo>
                    <a:pt x="1316329" y="600045"/>
                  </a:lnTo>
                  <a:lnTo>
                    <a:pt x="1288653" y="563610"/>
                  </a:lnTo>
                  <a:lnTo>
                    <a:pt x="766810" y="41513"/>
                  </a:lnTo>
                  <a:lnTo>
                    <a:pt x="728716" y="13837"/>
                  </a:lnTo>
                  <a:lnTo>
                    <a:pt x="68590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86456" y="216407"/>
              <a:ext cx="1106805" cy="1106805"/>
            </a:xfrm>
            <a:custGeom>
              <a:avLst/>
              <a:gdLst/>
              <a:ahLst/>
              <a:cxnLst/>
              <a:rect l="l" t="t" r="r" b="b"/>
              <a:pathLst>
                <a:path w="1106804" h="1106805">
                  <a:moveTo>
                    <a:pt x="566801" y="0"/>
                  </a:moveTo>
                  <a:lnTo>
                    <a:pt x="539622" y="0"/>
                  </a:lnTo>
                  <a:lnTo>
                    <a:pt x="10160" y="532892"/>
                  </a:lnTo>
                  <a:lnTo>
                    <a:pt x="3429" y="536194"/>
                  </a:lnTo>
                  <a:lnTo>
                    <a:pt x="0" y="543052"/>
                  </a:lnTo>
                  <a:lnTo>
                    <a:pt x="0" y="559943"/>
                  </a:lnTo>
                  <a:lnTo>
                    <a:pt x="3429" y="566801"/>
                  </a:lnTo>
                  <a:lnTo>
                    <a:pt x="539622" y="1102995"/>
                  </a:lnTo>
                  <a:lnTo>
                    <a:pt x="549782" y="1106424"/>
                  </a:lnTo>
                  <a:lnTo>
                    <a:pt x="556641" y="1106424"/>
                  </a:lnTo>
                  <a:lnTo>
                    <a:pt x="566801" y="1102995"/>
                  </a:lnTo>
                  <a:lnTo>
                    <a:pt x="624458" y="1045337"/>
                  </a:lnTo>
                  <a:lnTo>
                    <a:pt x="539622" y="1045337"/>
                  </a:lnTo>
                  <a:lnTo>
                    <a:pt x="67818" y="570230"/>
                  </a:lnTo>
                  <a:lnTo>
                    <a:pt x="61087" y="566801"/>
                  </a:lnTo>
                  <a:lnTo>
                    <a:pt x="57657" y="559943"/>
                  </a:lnTo>
                  <a:lnTo>
                    <a:pt x="57657" y="546481"/>
                  </a:lnTo>
                  <a:lnTo>
                    <a:pt x="61087" y="539623"/>
                  </a:lnTo>
                  <a:lnTo>
                    <a:pt x="532892" y="64516"/>
                  </a:lnTo>
                  <a:lnTo>
                    <a:pt x="539622" y="57658"/>
                  </a:lnTo>
                  <a:lnTo>
                    <a:pt x="624127" y="57658"/>
                  </a:lnTo>
                  <a:lnTo>
                    <a:pt x="566801" y="0"/>
                  </a:lnTo>
                  <a:close/>
                </a:path>
                <a:path w="1106804" h="1106805">
                  <a:moveTo>
                    <a:pt x="624127" y="57658"/>
                  </a:moveTo>
                  <a:lnTo>
                    <a:pt x="566801" y="57658"/>
                  </a:lnTo>
                  <a:lnTo>
                    <a:pt x="570230" y="64516"/>
                  </a:lnTo>
                  <a:lnTo>
                    <a:pt x="1045336" y="539623"/>
                  </a:lnTo>
                  <a:lnTo>
                    <a:pt x="1048766" y="546481"/>
                  </a:lnTo>
                  <a:lnTo>
                    <a:pt x="1048766" y="556641"/>
                  </a:lnTo>
                  <a:lnTo>
                    <a:pt x="1045336" y="563372"/>
                  </a:lnTo>
                  <a:lnTo>
                    <a:pt x="1038606" y="570230"/>
                  </a:lnTo>
                  <a:lnTo>
                    <a:pt x="570230" y="1038606"/>
                  </a:lnTo>
                  <a:lnTo>
                    <a:pt x="566801" y="1045337"/>
                  </a:lnTo>
                  <a:lnTo>
                    <a:pt x="624458" y="1045337"/>
                  </a:lnTo>
                  <a:lnTo>
                    <a:pt x="1102995" y="566801"/>
                  </a:lnTo>
                  <a:lnTo>
                    <a:pt x="1106423" y="556641"/>
                  </a:lnTo>
                  <a:lnTo>
                    <a:pt x="1106423" y="546481"/>
                  </a:lnTo>
                  <a:lnTo>
                    <a:pt x="1102995" y="539623"/>
                  </a:lnTo>
                  <a:lnTo>
                    <a:pt x="624127" y="57658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202939" y="660857"/>
            <a:ext cx="476884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spc="-20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42586" y="413385"/>
            <a:ext cx="2729230" cy="7524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98700"/>
              </a:lnSpc>
              <a:spcBef>
                <a:spcPts val="13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CSTI’s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Cooperation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the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Prince</a:t>
            </a:r>
            <a:r>
              <a:rPr sz="1600" b="1" spc="-114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Albert</a:t>
            </a:r>
            <a:r>
              <a:rPr sz="1600" b="1" spc="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II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Monaco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Foundation</a:t>
            </a:r>
            <a:r>
              <a:rPr sz="1600" b="1" spc="-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started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38618" y="4316729"/>
            <a:ext cx="428180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81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‘Prevent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Plastic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Mediterranean</a:t>
            </a:r>
            <a:r>
              <a:rPr sz="1600" b="1" spc="-7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Sea’</a:t>
            </a:r>
            <a:r>
              <a:rPr sz="1600" b="1" spc="-9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-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Beyond</a:t>
            </a:r>
            <a:r>
              <a:rPr sz="1600" b="1" spc="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Plastic</a:t>
            </a:r>
            <a:r>
              <a:rPr sz="1600" b="1" spc="-7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Med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Project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awarded</a:t>
            </a:r>
            <a:r>
              <a:rPr sz="1600" b="1" spc="3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by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the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Prince</a:t>
            </a:r>
            <a:r>
              <a:rPr sz="1600" b="1" spc="-10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Albert</a:t>
            </a:r>
            <a:r>
              <a:rPr sz="1600" b="1" spc="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II</a:t>
            </a:r>
            <a:r>
              <a:rPr sz="1600" b="1" spc="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Monaco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Foundation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05271" y="2217166"/>
            <a:ext cx="2457450" cy="1063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b="1">
                <a:solidFill>
                  <a:srgbClr val="252525"/>
                </a:solidFill>
                <a:latin typeface="Arial"/>
                <a:cs typeface="Arial"/>
              </a:rPr>
              <a:t>10</a:t>
            </a:r>
            <a:r>
              <a:rPr sz="2000" b="1" spc="-114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252525"/>
                </a:solidFill>
                <a:latin typeface="Arial"/>
                <a:cs typeface="Arial"/>
              </a:rPr>
              <a:t>Year</a:t>
            </a:r>
            <a:r>
              <a:rPr sz="2000" b="1" spc="-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252525"/>
                </a:solidFill>
                <a:latin typeface="Arial"/>
                <a:cs typeface="Arial"/>
              </a:rPr>
              <a:t>Celebration</a:t>
            </a:r>
            <a:endParaRPr sz="20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  <a:spcBef>
                <a:spcPts val="15"/>
              </a:spcBef>
            </a:pP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‘Sustainability</a:t>
            </a:r>
            <a:r>
              <a:rPr sz="1600" b="1" spc="-8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is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Culture’</a:t>
            </a:r>
            <a:endParaRPr sz="1600">
              <a:latin typeface="Arial"/>
              <a:cs typeface="Arial"/>
            </a:endParaRPr>
          </a:p>
          <a:p>
            <a:pPr marL="62230" algn="ctr">
              <a:lnSpc>
                <a:spcPct val="100000"/>
              </a:lnSpc>
              <a:spcBef>
                <a:spcPts val="5"/>
              </a:spcBef>
            </a:pP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Event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3152" y="6095"/>
            <a:ext cx="11951335" cy="6821805"/>
            <a:chOff x="73152" y="6095"/>
            <a:chExt cx="11951335" cy="6821805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55152" y="5239510"/>
              <a:ext cx="3227831" cy="1588008"/>
            </a:xfrm>
            <a:prstGeom prst="rect">
              <a:avLst/>
            </a:prstGeom>
          </p:spPr>
        </p:pic>
        <p:pic>
          <p:nvPicPr>
            <p:cNvPr id="23" name="object 23">
              <a:hlinkClick r:id="rId9"/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152" y="6095"/>
              <a:ext cx="2523744" cy="14447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920" y="4864607"/>
              <a:ext cx="2667000" cy="193242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96071" y="292607"/>
              <a:ext cx="3368039" cy="16093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13647" y="2057400"/>
              <a:ext cx="3410711" cy="1850136"/>
            </a:xfrm>
            <a:prstGeom prst="rect">
              <a:avLst/>
            </a:prstGeom>
          </p:spPr>
        </p:pic>
        <p:pic>
          <p:nvPicPr>
            <p:cNvPr id="27" name="object 27">
              <a:hlinkClick r:id="rId14"/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63824" y="5693663"/>
              <a:ext cx="1176527" cy="9265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0234" y="2511551"/>
            <a:ext cx="2519680" cy="3444240"/>
          </a:xfrm>
          <a:custGeom>
            <a:avLst/>
            <a:gdLst/>
            <a:ahLst/>
            <a:cxnLst/>
            <a:rect l="l" t="t" r="r" b="b"/>
            <a:pathLst>
              <a:path w="2519679" h="3444240">
                <a:moveTo>
                  <a:pt x="693494" y="0"/>
                </a:moveTo>
                <a:lnTo>
                  <a:pt x="604975" y="80010"/>
                </a:lnTo>
                <a:lnTo>
                  <a:pt x="673058" y="92098"/>
                </a:lnTo>
                <a:lnTo>
                  <a:pt x="738626" y="104190"/>
                </a:lnTo>
                <a:lnTo>
                  <a:pt x="801788" y="116288"/>
                </a:lnTo>
                <a:lnTo>
                  <a:pt x="862650" y="128395"/>
                </a:lnTo>
                <a:lnTo>
                  <a:pt x="921321" y="140516"/>
                </a:lnTo>
                <a:lnTo>
                  <a:pt x="977910" y="152651"/>
                </a:lnTo>
                <a:lnTo>
                  <a:pt x="1032523" y="164806"/>
                </a:lnTo>
                <a:lnTo>
                  <a:pt x="1085270" y="176983"/>
                </a:lnTo>
                <a:lnTo>
                  <a:pt x="1136257" y="189185"/>
                </a:lnTo>
                <a:lnTo>
                  <a:pt x="1185593" y="201415"/>
                </a:lnTo>
                <a:lnTo>
                  <a:pt x="1233387" y="213677"/>
                </a:lnTo>
                <a:lnTo>
                  <a:pt x="1279745" y="225973"/>
                </a:lnTo>
                <a:lnTo>
                  <a:pt x="1324776" y="238308"/>
                </a:lnTo>
                <a:lnTo>
                  <a:pt x="1368588" y="250683"/>
                </a:lnTo>
                <a:lnTo>
                  <a:pt x="1411289" y="263102"/>
                </a:lnTo>
                <a:lnTo>
                  <a:pt x="1452987" y="275569"/>
                </a:lnTo>
                <a:lnTo>
                  <a:pt x="1493790" y="288085"/>
                </a:lnTo>
                <a:lnTo>
                  <a:pt x="1533806" y="300656"/>
                </a:lnTo>
                <a:lnTo>
                  <a:pt x="1611908" y="325970"/>
                </a:lnTo>
                <a:lnTo>
                  <a:pt x="1688158" y="351536"/>
                </a:lnTo>
                <a:lnTo>
                  <a:pt x="1726829" y="365326"/>
                </a:lnTo>
                <a:lnTo>
                  <a:pt x="1765326" y="380195"/>
                </a:lnTo>
                <a:lnTo>
                  <a:pt x="1803502" y="396106"/>
                </a:lnTo>
                <a:lnTo>
                  <a:pt x="1841211" y="413018"/>
                </a:lnTo>
                <a:lnTo>
                  <a:pt x="1878306" y="430893"/>
                </a:lnTo>
                <a:lnTo>
                  <a:pt x="1914641" y="449691"/>
                </a:lnTo>
                <a:lnTo>
                  <a:pt x="1950070" y="469373"/>
                </a:lnTo>
                <a:lnTo>
                  <a:pt x="1984447" y="489900"/>
                </a:lnTo>
                <a:lnTo>
                  <a:pt x="2017624" y="511233"/>
                </a:lnTo>
                <a:lnTo>
                  <a:pt x="2049455" y="533333"/>
                </a:lnTo>
                <a:lnTo>
                  <a:pt x="2108496" y="579675"/>
                </a:lnTo>
                <a:lnTo>
                  <a:pt x="2160399" y="628615"/>
                </a:lnTo>
                <a:lnTo>
                  <a:pt x="2203991" y="679838"/>
                </a:lnTo>
                <a:lnTo>
                  <a:pt x="2238102" y="733032"/>
                </a:lnTo>
                <a:lnTo>
                  <a:pt x="2261561" y="787882"/>
                </a:lnTo>
                <a:lnTo>
                  <a:pt x="2273196" y="844077"/>
                </a:lnTo>
                <a:lnTo>
                  <a:pt x="2274214" y="872580"/>
                </a:lnTo>
                <a:lnTo>
                  <a:pt x="2271837" y="901302"/>
                </a:lnTo>
                <a:lnTo>
                  <a:pt x="2256313" y="959245"/>
                </a:lnTo>
                <a:lnTo>
                  <a:pt x="2225451" y="1017593"/>
                </a:lnTo>
                <a:lnTo>
                  <a:pt x="2178082" y="1076031"/>
                </a:lnTo>
                <a:lnTo>
                  <a:pt x="2147840" y="1105186"/>
                </a:lnTo>
                <a:lnTo>
                  <a:pt x="2113033" y="1134247"/>
                </a:lnTo>
                <a:lnTo>
                  <a:pt x="2073513" y="1163174"/>
                </a:lnTo>
                <a:lnTo>
                  <a:pt x="2029134" y="1191928"/>
                </a:lnTo>
                <a:lnTo>
                  <a:pt x="1979750" y="1220470"/>
                </a:lnTo>
                <a:lnTo>
                  <a:pt x="1943298" y="1239983"/>
                </a:lnTo>
                <a:lnTo>
                  <a:pt x="1905288" y="1259518"/>
                </a:lnTo>
                <a:lnTo>
                  <a:pt x="1865809" y="1279083"/>
                </a:lnTo>
                <a:lnTo>
                  <a:pt x="1824950" y="1298686"/>
                </a:lnTo>
                <a:lnTo>
                  <a:pt x="1782802" y="1318335"/>
                </a:lnTo>
                <a:lnTo>
                  <a:pt x="1739454" y="1338039"/>
                </a:lnTo>
                <a:lnTo>
                  <a:pt x="1694995" y="1357805"/>
                </a:lnTo>
                <a:lnTo>
                  <a:pt x="1649517" y="1377643"/>
                </a:lnTo>
                <a:lnTo>
                  <a:pt x="1555857" y="1417564"/>
                </a:lnTo>
                <a:lnTo>
                  <a:pt x="1459192" y="1457869"/>
                </a:lnTo>
                <a:lnTo>
                  <a:pt x="1158347" y="1581748"/>
                </a:lnTo>
                <a:lnTo>
                  <a:pt x="1056841" y="1624250"/>
                </a:lnTo>
                <a:lnTo>
                  <a:pt x="1006262" y="1645764"/>
                </a:lnTo>
                <a:lnTo>
                  <a:pt x="955919" y="1667465"/>
                </a:lnTo>
                <a:lnTo>
                  <a:pt x="905901" y="1689362"/>
                </a:lnTo>
                <a:lnTo>
                  <a:pt x="856299" y="1711462"/>
                </a:lnTo>
                <a:lnTo>
                  <a:pt x="807201" y="1733773"/>
                </a:lnTo>
                <a:lnTo>
                  <a:pt x="758699" y="1756305"/>
                </a:lnTo>
                <a:lnTo>
                  <a:pt x="710880" y="1779065"/>
                </a:lnTo>
                <a:lnTo>
                  <a:pt x="663836" y="1802061"/>
                </a:lnTo>
                <a:lnTo>
                  <a:pt x="617656" y="1825303"/>
                </a:lnTo>
                <a:lnTo>
                  <a:pt x="572429" y="1848797"/>
                </a:lnTo>
                <a:lnTo>
                  <a:pt x="528245" y="1872553"/>
                </a:lnTo>
                <a:lnTo>
                  <a:pt x="485195" y="1896578"/>
                </a:lnTo>
                <a:lnTo>
                  <a:pt x="443367" y="1920881"/>
                </a:lnTo>
                <a:lnTo>
                  <a:pt x="402852" y="1945470"/>
                </a:lnTo>
                <a:lnTo>
                  <a:pt x="363739" y="1970354"/>
                </a:lnTo>
                <a:lnTo>
                  <a:pt x="326118" y="1995540"/>
                </a:lnTo>
                <a:lnTo>
                  <a:pt x="290079" y="2021038"/>
                </a:lnTo>
                <a:lnTo>
                  <a:pt x="255711" y="2046854"/>
                </a:lnTo>
                <a:lnTo>
                  <a:pt x="223104" y="2072998"/>
                </a:lnTo>
                <a:lnTo>
                  <a:pt x="192348" y="2099478"/>
                </a:lnTo>
                <a:lnTo>
                  <a:pt x="163533" y="2126302"/>
                </a:lnTo>
                <a:lnTo>
                  <a:pt x="136748" y="2153479"/>
                </a:lnTo>
                <a:lnTo>
                  <a:pt x="89627" y="2208921"/>
                </a:lnTo>
                <a:lnTo>
                  <a:pt x="51705" y="2265873"/>
                </a:lnTo>
                <a:lnTo>
                  <a:pt x="23699" y="2324399"/>
                </a:lnTo>
                <a:lnTo>
                  <a:pt x="6326" y="2384566"/>
                </a:lnTo>
                <a:lnTo>
                  <a:pt x="0" y="2444769"/>
                </a:lnTo>
                <a:lnTo>
                  <a:pt x="441" y="2474349"/>
                </a:lnTo>
                <a:lnTo>
                  <a:pt x="8116" y="2533734"/>
                </a:lnTo>
                <a:lnTo>
                  <a:pt x="24695" y="2593311"/>
                </a:lnTo>
                <a:lnTo>
                  <a:pt x="49997" y="2652950"/>
                </a:lnTo>
                <a:lnTo>
                  <a:pt x="83841" y="2712519"/>
                </a:lnTo>
                <a:lnTo>
                  <a:pt x="126046" y="2771891"/>
                </a:lnTo>
                <a:lnTo>
                  <a:pt x="150227" y="2801461"/>
                </a:lnTo>
                <a:lnTo>
                  <a:pt x="176430" y="2830934"/>
                </a:lnTo>
                <a:lnTo>
                  <a:pt x="204633" y="2860291"/>
                </a:lnTo>
                <a:lnTo>
                  <a:pt x="234813" y="2889518"/>
                </a:lnTo>
                <a:lnTo>
                  <a:pt x="266948" y="2918597"/>
                </a:lnTo>
                <a:lnTo>
                  <a:pt x="301014" y="2947513"/>
                </a:lnTo>
                <a:lnTo>
                  <a:pt x="336989" y="2976249"/>
                </a:lnTo>
                <a:lnTo>
                  <a:pt x="374851" y="3004790"/>
                </a:lnTo>
                <a:lnTo>
                  <a:pt x="414576" y="3033118"/>
                </a:lnTo>
                <a:lnTo>
                  <a:pt x="456143" y="3061217"/>
                </a:lnTo>
                <a:lnTo>
                  <a:pt x="499528" y="3089072"/>
                </a:lnTo>
                <a:lnTo>
                  <a:pt x="544709" y="3116666"/>
                </a:lnTo>
                <a:lnTo>
                  <a:pt x="591664" y="3143983"/>
                </a:lnTo>
                <a:lnTo>
                  <a:pt x="640368" y="3171006"/>
                </a:lnTo>
                <a:lnTo>
                  <a:pt x="690801" y="3197719"/>
                </a:lnTo>
                <a:lnTo>
                  <a:pt x="742940" y="3224107"/>
                </a:lnTo>
                <a:lnTo>
                  <a:pt x="796760" y="3250152"/>
                </a:lnTo>
                <a:lnTo>
                  <a:pt x="852241" y="3275838"/>
                </a:lnTo>
                <a:lnTo>
                  <a:pt x="909360" y="3301150"/>
                </a:lnTo>
                <a:lnTo>
                  <a:pt x="968093" y="3326071"/>
                </a:lnTo>
                <a:lnTo>
                  <a:pt x="1028418" y="3350584"/>
                </a:lnTo>
                <a:lnTo>
                  <a:pt x="1090312" y="3374674"/>
                </a:lnTo>
                <a:lnTo>
                  <a:pt x="1153754" y="3398324"/>
                </a:lnTo>
                <a:lnTo>
                  <a:pt x="1218720" y="3421518"/>
                </a:lnTo>
                <a:lnTo>
                  <a:pt x="1285187" y="3444240"/>
                </a:lnTo>
                <a:lnTo>
                  <a:pt x="1819603" y="3198431"/>
                </a:lnTo>
                <a:lnTo>
                  <a:pt x="1767388" y="3184362"/>
                </a:lnTo>
                <a:lnTo>
                  <a:pt x="1715733" y="3170025"/>
                </a:lnTo>
                <a:lnTo>
                  <a:pt x="1664673" y="3155420"/>
                </a:lnTo>
                <a:lnTo>
                  <a:pt x="1614244" y="3140548"/>
                </a:lnTo>
                <a:lnTo>
                  <a:pt x="1564482" y="3125407"/>
                </a:lnTo>
                <a:lnTo>
                  <a:pt x="1515422" y="3109999"/>
                </a:lnTo>
                <a:lnTo>
                  <a:pt x="1467100" y="3094322"/>
                </a:lnTo>
                <a:lnTo>
                  <a:pt x="1419553" y="3078378"/>
                </a:lnTo>
                <a:lnTo>
                  <a:pt x="1349094" y="3053407"/>
                </a:lnTo>
                <a:lnTo>
                  <a:pt x="1282063" y="3028291"/>
                </a:lnTo>
                <a:lnTo>
                  <a:pt x="1218400" y="3003044"/>
                </a:lnTo>
                <a:lnTo>
                  <a:pt x="1158045" y="2977678"/>
                </a:lnTo>
                <a:lnTo>
                  <a:pt x="1100937" y="2952204"/>
                </a:lnTo>
                <a:lnTo>
                  <a:pt x="1047015" y="2926636"/>
                </a:lnTo>
                <a:lnTo>
                  <a:pt x="996221" y="2900984"/>
                </a:lnTo>
                <a:lnTo>
                  <a:pt x="948492" y="2875262"/>
                </a:lnTo>
                <a:lnTo>
                  <a:pt x="903769" y="2849482"/>
                </a:lnTo>
                <a:lnTo>
                  <a:pt x="861991" y="2823656"/>
                </a:lnTo>
                <a:lnTo>
                  <a:pt x="823099" y="2797796"/>
                </a:lnTo>
                <a:lnTo>
                  <a:pt x="787031" y="2771914"/>
                </a:lnTo>
                <a:lnTo>
                  <a:pt x="753727" y="2746023"/>
                </a:lnTo>
                <a:lnTo>
                  <a:pt x="723127" y="2720135"/>
                </a:lnTo>
                <a:lnTo>
                  <a:pt x="669798" y="2668417"/>
                </a:lnTo>
                <a:lnTo>
                  <a:pt x="626559" y="2616857"/>
                </a:lnTo>
                <a:lnTo>
                  <a:pt x="592929" y="2565553"/>
                </a:lnTo>
                <a:lnTo>
                  <a:pt x="568424" y="2514603"/>
                </a:lnTo>
                <a:lnTo>
                  <a:pt x="552561" y="2464106"/>
                </a:lnTo>
                <a:lnTo>
                  <a:pt x="544858" y="2414158"/>
                </a:lnTo>
                <a:lnTo>
                  <a:pt x="543915" y="2389421"/>
                </a:lnTo>
                <a:lnTo>
                  <a:pt x="544831" y="2364858"/>
                </a:lnTo>
                <a:lnTo>
                  <a:pt x="551998" y="2316304"/>
                </a:lnTo>
                <a:lnTo>
                  <a:pt x="565875" y="2268593"/>
                </a:lnTo>
                <a:lnTo>
                  <a:pt x="585980" y="2221824"/>
                </a:lnTo>
                <a:lnTo>
                  <a:pt x="611829" y="2176094"/>
                </a:lnTo>
                <a:lnTo>
                  <a:pt x="642940" y="2131501"/>
                </a:lnTo>
                <a:lnTo>
                  <a:pt x="678830" y="2088144"/>
                </a:lnTo>
                <a:lnTo>
                  <a:pt x="719016" y="2046119"/>
                </a:lnTo>
                <a:lnTo>
                  <a:pt x="763014" y="2005526"/>
                </a:lnTo>
                <a:lnTo>
                  <a:pt x="810343" y="1966461"/>
                </a:lnTo>
                <a:lnTo>
                  <a:pt x="860519" y="1929022"/>
                </a:lnTo>
                <a:lnTo>
                  <a:pt x="913058" y="1893309"/>
                </a:lnTo>
                <a:lnTo>
                  <a:pt x="967479" y="1859417"/>
                </a:lnTo>
                <a:lnTo>
                  <a:pt x="1023298" y="1827446"/>
                </a:lnTo>
                <a:lnTo>
                  <a:pt x="1080032" y="1797493"/>
                </a:lnTo>
                <a:lnTo>
                  <a:pt x="1137199" y="1769657"/>
                </a:lnTo>
                <a:lnTo>
                  <a:pt x="1194315" y="1744034"/>
                </a:lnTo>
                <a:lnTo>
                  <a:pt x="1461311" y="1638121"/>
                </a:lnTo>
                <a:lnTo>
                  <a:pt x="1550975" y="1601987"/>
                </a:lnTo>
                <a:lnTo>
                  <a:pt x="1612839" y="1576401"/>
                </a:lnTo>
                <a:lnTo>
                  <a:pt x="1675868" y="1549649"/>
                </a:lnTo>
                <a:lnTo>
                  <a:pt x="1739629" y="1521754"/>
                </a:lnTo>
                <a:lnTo>
                  <a:pt x="1803690" y="1492742"/>
                </a:lnTo>
                <a:lnTo>
                  <a:pt x="1867618" y="1462637"/>
                </a:lnTo>
                <a:lnTo>
                  <a:pt x="1930979" y="1431465"/>
                </a:lnTo>
                <a:lnTo>
                  <a:pt x="1993341" y="1399251"/>
                </a:lnTo>
                <a:lnTo>
                  <a:pt x="2054271" y="1366019"/>
                </a:lnTo>
                <a:lnTo>
                  <a:pt x="2113336" y="1331795"/>
                </a:lnTo>
                <a:lnTo>
                  <a:pt x="2170104" y="1296604"/>
                </a:lnTo>
                <a:lnTo>
                  <a:pt x="2224141" y="1260470"/>
                </a:lnTo>
                <a:lnTo>
                  <a:pt x="2275014" y="1223419"/>
                </a:lnTo>
                <a:lnTo>
                  <a:pt x="2322291" y="1185476"/>
                </a:lnTo>
                <a:lnTo>
                  <a:pt x="2365539" y="1146665"/>
                </a:lnTo>
                <a:lnTo>
                  <a:pt x="2404325" y="1107012"/>
                </a:lnTo>
                <a:lnTo>
                  <a:pt x="2438216" y="1066541"/>
                </a:lnTo>
                <a:lnTo>
                  <a:pt x="2466780" y="1025278"/>
                </a:lnTo>
                <a:lnTo>
                  <a:pt x="2489582" y="983248"/>
                </a:lnTo>
                <a:lnTo>
                  <a:pt x="2506191" y="940475"/>
                </a:lnTo>
                <a:lnTo>
                  <a:pt x="2516174" y="896985"/>
                </a:lnTo>
                <a:lnTo>
                  <a:pt x="2519098" y="852802"/>
                </a:lnTo>
                <a:lnTo>
                  <a:pt x="2517777" y="830459"/>
                </a:lnTo>
                <a:lnTo>
                  <a:pt x="2509300" y="785285"/>
                </a:lnTo>
                <a:lnTo>
                  <a:pt x="2492681" y="739481"/>
                </a:lnTo>
                <a:lnTo>
                  <a:pt x="2467489" y="693072"/>
                </a:lnTo>
                <a:lnTo>
                  <a:pt x="2433289" y="646083"/>
                </a:lnTo>
                <a:lnTo>
                  <a:pt x="2389649" y="598539"/>
                </a:lnTo>
                <a:lnTo>
                  <a:pt x="2336136" y="550465"/>
                </a:lnTo>
                <a:lnTo>
                  <a:pt x="2305542" y="526237"/>
                </a:lnTo>
                <a:lnTo>
                  <a:pt x="2272317" y="501886"/>
                </a:lnTo>
                <a:lnTo>
                  <a:pt x="2236408" y="477415"/>
                </a:lnTo>
                <a:lnTo>
                  <a:pt x="2197760" y="452827"/>
                </a:lnTo>
                <a:lnTo>
                  <a:pt x="2156319" y="428126"/>
                </a:lnTo>
                <a:lnTo>
                  <a:pt x="2112031" y="403314"/>
                </a:lnTo>
                <a:lnTo>
                  <a:pt x="2064842" y="378394"/>
                </a:lnTo>
                <a:lnTo>
                  <a:pt x="2014698" y="353370"/>
                </a:lnTo>
                <a:lnTo>
                  <a:pt x="1961545" y="328245"/>
                </a:lnTo>
                <a:lnTo>
                  <a:pt x="1905328" y="303022"/>
                </a:lnTo>
                <a:lnTo>
                  <a:pt x="1814455" y="271748"/>
                </a:lnTo>
                <a:lnTo>
                  <a:pt x="1562015" y="194373"/>
                </a:lnTo>
                <a:lnTo>
                  <a:pt x="1178273" y="95567"/>
                </a:lnTo>
                <a:lnTo>
                  <a:pt x="69349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63334"/>
            <a:ext cx="1320165" cy="80645"/>
          </a:xfrm>
          <a:custGeom>
            <a:avLst/>
            <a:gdLst/>
            <a:ahLst/>
            <a:cxnLst/>
            <a:rect l="l" t="t" r="r" b="b"/>
            <a:pathLst>
              <a:path w="1320165" h="80644">
                <a:moveTo>
                  <a:pt x="0" y="0"/>
                </a:moveTo>
                <a:lnTo>
                  <a:pt x="0" y="56678"/>
                </a:lnTo>
                <a:lnTo>
                  <a:pt x="239860" y="53557"/>
                </a:lnTo>
                <a:lnTo>
                  <a:pt x="695324" y="58280"/>
                </a:lnTo>
                <a:lnTo>
                  <a:pt x="1288288" y="80577"/>
                </a:lnTo>
                <a:lnTo>
                  <a:pt x="1319784" y="46414"/>
                </a:lnTo>
                <a:lnTo>
                  <a:pt x="1093648" y="34169"/>
                </a:lnTo>
                <a:lnTo>
                  <a:pt x="926632" y="25967"/>
                </a:lnTo>
                <a:lnTo>
                  <a:pt x="762680" y="18715"/>
                </a:lnTo>
                <a:lnTo>
                  <a:pt x="602552" y="12505"/>
                </a:lnTo>
                <a:lnTo>
                  <a:pt x="447010" y="7435"/>
                </a:lnTo>
                <a:lnTo>
                  <a:pt x="296814" y="3598"/>
                </a:lnTo>
                <a:lnTo>
                  <a:pt x="200030" y="1773"/>
                </a:lnTo>
                <a:lnTo>
                  <a:pt x="106186" y="56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4752" y="2316479"/>
            <a:ext cx="2072639" cy="247015"/>
          </a:xfrm>
          <a:custGeom>
            <a:avLst/>
            <a:gdLst/>
            <a:ahLst/>
            <a:cxnLst/>
            <a:rect l="l" t="t" r="r" b="b"/>
            <a:pathLst>
              <a:path w="2072639" h="247014">
                <a:moveTo>
                  <a:pt x="37210" y="0"/>
                </a:moveTo>
                <a:lnTo>
                  <a:pt x="0" y="34417"/>
                </a:lnTo>
                <a:lnTo>
                  <a:pt x="237860" y="50605"/>
                </a:lnTo>
                <a:lnTo>
                  <a:pt x="385909" y="61570"/>
                </a:lnTo>
                <a:lnTo>
                  <a:pt x="486714" y="69580"/>
                </a:lnTo>
                <a:lnTo>
                  <a:pt x="589138" y="78251"/>
                </a:lnTo>
                <a:lnTo>
                  <a:pt x="693125" y="87667"/>
                </a:lnTo>
                <a:lnTo>
                  <a:pt x="798620" y="97915"/>
                </a:lnTo>
                <a:lnTo>
                  <a:pt x="971286" y="116040"/>
                </a:lnTo>
                <a:lnTo>
                  <a:pt x="1142324" y="134844"/>
                </a:lnTo>
                <a:lnTo>
                  <a:pt x="1304078" y="153487"/>
                </a:lnTo>
                <a:lnTo>
                  <a:pt x="1456929" y="172043"/>
                </a:lnTo>
                <a:lnTo>
                  <a:pt x="1601258" y="190587"/>
                </a:lnTo>
                <a:lnTo>
                  <a:pt x="1692931" y="202979"/>
                </a:lnTo>
                <a:lnTo>
                  <a:pt x="1781097" y="215421"/>
                </a:lnTo>
                <a:lnTo>
                  <a:pt x="1865870" y="227935"/>
                </a:lnTo>
                <a:lnTo>
                  <a:pt x="1947363" y="240542"/>
                </a:lnTo>
                <a:lnTo>
                  <a:pt x="1986914" y="246887"/>
                </a:lnTo>
                <a:lnTo>
                  <a:pt x="2072639" y="166497"/>
                </a:lnTo>
                <a:lnTo>
                  <a:pt x="2020864" y="159273"/>
                </a:lnTo>
                <a:lnTo>
                  <a:pt x="1968478" y="152407"/>
                </a:lnTo>
                <a:lnTo>
                  <a:pt x="1915585" y="145899"/>
                </a:lnTo>
                <a:lnTo>
                  <a:pt x="1862290" y="139749"/>
                </a:lnTo>
                <a:lnTo>
                  <a:pt x="1808698" y="133956"/>
                </a:lnTo>
                <a:lnTo>
                  <a:pt x="1754912" y="128521"/>
                </a:lnTo>
                <a:lnTo>
                  <a:pt x="1701038" y="123444"/>
                </a:lnTo>
                <a:lnTo>
                  <a:pt x="1431768" y="99757"/>
                </a:lnTo>
                <a:lnTo>
                  <a:pt x="1141952" y="76014"/>
                </a:lnTo>
                <a:lnTo>
                  <a:pt x="836536" y="52736"/>
                </a:lnTo>
                <a:lnTo>
                  <a:pt x="573676" y="34069"/>
                </a:lnTo>
                <a:lnTo>
                  <a:pt x="306280" y="16389"/>
                </a:lnTo>
                <a:lnTo>
                  <a:pt x="3721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72584" y="5809488"/>
            <a:ext cx="5072380" cy="850900"/>
          </a:xfrm>
          <a:custGeom>
            <a:avLst/>
            <a:gdLst/>
            <a:ahLst/>
            <a:cxnLst/>
            <a:rect l="l" t="t" r="r" b="b"/>
            <a:pathLst>
              <a:path w="5072380" h="850900">
                <a:moveTo>
                  <a:pt x="585724" y="0"/>
                </a:moveTo>
                <a:lnTo>
                  <a:pt x="0" y="266280"/>
                </a:lnTo>
                <a:lnTo>
                  <a:pt x="45445" y="277653"/>
                </a:lnTo>
                <a:lnTo>
                  <a:pt x="91317" y="288857"/>
                </a:lnTo>
                <a:lnTo>
                  <a:pt x="137613" y="299885"/>
                </a:lnTo>
                <a:lnTo>
                  <a:pt x="184335" y="310727"/>
                </a:lnTo>
                <a:lnTo>
                  <a:pt x="231481" y="321375"/>
                </a:lnTo>
                <a:lnTo>
                  <a:pt x="279051" y="331820"/>
                </a:lnTo>
                <a:lnTo>
                  <a:pt x="327046" y="342053"/>
                </a:lnTo>
                <a:lnTo>
                  <a:pt x="375464" y="352064"/>
                </a:lnTo>
                <a:lnTo>
                  <a:pt x="424306" y="361846"/>
                </a:lnTo>
                <a:lnTo>
                  <a:pt x="473572" y="371390"/>
                </a:lnTo>
                <a:lnTo>
                  <a:pt x="523260" y="380686"/>
                </a:lnTo>
                <a:lnTo>
                  <a:pt x="573372" y="389725"/>
                </a:lnTo>
                <a:lnTo>
                  <a:pt x="623905" y="398500"/>
                </a:lnTo>
                <a:lnTo>
                  <a:pt x="674861" y="407000"/>
                </a:lnTo>
                <a:lnTo>
                  <a:pt x="726240" y="415218"/>
                </a:lnTo>
                <a:lnTo>
                  <a:pt x="778039" y="423144"/>
                </a:lnTo>
                <a:lnTo>
                  <a:pt x="830261" y="430770"/>
                </a:lnTo>
                <a:lnTo>
                  <a:pt x="882903" y="438086"/>
                </a:lnTo>
                <a:lnTo>
                  <a:pt x="1954893" y="566572"/>
                </a:lnTo>
                <a:lnTo>
                  <a:pt x="2780934" y="637079"/>
                </a:lnTo>
                <a:lnTo>
                  <a:pt x="3312296" y="666786"/>
                </a:lnTo>
                <a:lnTo>
                  <a:pt x="3500246" y="672871"/>
                </a:lnTo>
                <a:lnTo>
                  <a:pt x="3294634" y="850392"/>
                </a:lnTo>
                <a:lnTo>
                  <a:pt x="5071871" y="609879"/>
                </a:lnTo>
                <a:lnTo>
                  <a:pt x="4123182" y="163207"/>
                </a:lnTo>
                <a:lnTo>
                  <a:pt x="3991737" y="272008"/>
                </a:lnTo>
                <a:lnTo>
                  <a:pt x="3670502" y="269771"/>
                </a:lnTo>
                <a:lnTo>
                  <a:pt x="2851277" y="243374"/>
                </a:lnTo>
                <a:lnTo>
                  <a:pt x="1750778" y="163293"/>
                </a:lnTo>
                <a:lnTo>
                  <a:pt x="58572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2795" y="198500"/>
            <a:ext cx="4615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1340" marR="5080" indent="-548640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600" b="1" spc="-1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5-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year</a:t>
            </a:r>
            <a:r>
              <a:rPr sz="1600" b="1" spc="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Memorandum</a:t>
            </a:r>
            <a:r>
              <a:rPr sz="1600" b="1" spc="-9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Understanding</a:t>
            </a:r>
            <a:r>
              <a:rPr sz="1600" b="1" spc="-8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(MOU)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signed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University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Nicosia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4562" y="815498"/>
            <a:ext cx="1002665" cy="1458595"/>
            <a:chOff x="184562" y="815498"/>
            <a:chExt cx="1002665" cy="145859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127" y="1789176"/>
              <a:ext cx="97536" cy="4846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4562" y="815498"/>
              <a:ext cx="1002665" cy="1000125"/>
            </a:xfrm>
            <a:custGeom>
              <a:avLst/>
              <a:gdLst/>
              <a:ahLst/>
              <a:cxnLst/>
              <a:rect l="l" t="t" r="r" b="b"/>
              <a:pathLst>
                <a:path w="1002665" h="1000125">
                  <a:moveTo>
                    <a:pt x="500284" y="0"/>
                  </a:moveTo>
                  <a:lnTo>
                    <a:pt x="459801" y="8120"/>
                  </a:lnTo>
                  <a:lnTo>
                    <a:pt x="424808" y="32480"/>
                  </a:lnTo>
                  <a:lnTo>
                    <a:pt x="32480" y="424656"/>
                  </a:lnTo>
                  <a:lnTo>
                    <a:pt x="8120" y="459583"/>
                  </a:lnTo>
                  <a:lnTo>
                    <a:pt x="0" y="500046"/>
                  </a:lnTo>
                  <a:lnTo>
                    <a:pt x="8120" y="541010"/>
                  </a:lnTo>
                  <a:lnTo>
                    <a:pt x="32480" y="577437"/>
                  </a:lnTo>
                  <a:lnTo>
                    <a:pt x="424808" y="969486"/>
                  </a:lnTo>
                  <a:lnTo>
                    <a:pt x="459801" y="992417"/>
                  </a:lnTo>
                  <a:lnTo>
                    <a:pt x="500284" y="1000061"/>
                  </a:lnTo>
                  <a:lnTo>
                    <a:pt x="541244" y="992417"/>
                  </a:lnTo>
                  <a:lnTo>
                    <a:pt x="577665" y="969486"/>
                  </a:lnTo>
                  <a:lnTo>
                    <a:pt x="969994" y="577437"/>
                  </a:lnTo>
                  <a:lnTo>
                    <a:pt x="994354" y="541010"/>
                  </a:lnTo>
                  <a:lnTo>
                    <a:pt x="1002474" y="500046"/>
                  </a:lnTo>
                  <a:lnTo>
                    <a:pt x="994354" y="459583"/>
                  </a:lnTo>
                  <a:lnTo>
                    <a:pt x="969994" y="424656"/>
                  </a:lnTo>
                  <a:lnTo>
                    <a:pt x="577665" y="32480"/>
                  </a:lnTo>
                  <a:lnTo>
                    <a:pt x="541244" y="8120"/>
                  </a:lnTo>
                  <a:lnTo>
                    <a:pt x="50028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1272" y="902208"/>
              <a:ext cx="829310" cy="832485"/>
            </a:xfrm>
            <a:custGeom>
              <a:avLst/>
              <a:gdLst/>
              <a:ahLst/>
              <a:cxnLst/>
              <a:rect l="l" t="t" r="r" b="b"/>
              <a:pathLst>
                <a:path w="829310" h="832485">
                  <a:moveTo>
                    <a:pt x="424700" y="0"/>
                  </a:moveTo>
                  <a:lnTo>
                    <a:pt x="404355" y="0"/>
                  </a:lnTo>
                  <a:lnTo>
                    <a:pt x="399275" y="5079"/>
                  </a:lnTo>
                  <a:lnTo>
                    <a:pt x="7632" y="400684"/>
                  </a:lnTo>
                  <a:lnTo>
                    <a:pt x="2539" y="403351"/>
                  </a:lnTo>
                  <a:lnTo>
                    <a:pt x="0" y="408431"/>
                  </a:lnTo>
                  <a:lnTo>
                    <a:pt x="0" y="421131"/>
                  </a:lnTo>
                  <a:lnTo>
                    <a:pt x="2539" y="426212"/>
                  </a:lnTo>
                  <a:lnTo>
                    <a:pt x="7632" y="431418"/>
                  </a:lnTo>
                  <a:lnTo>
                    <a:pt x="404355" y="829563"/>
                  </a:lnTo>
                  <a:lnTo>
                    <a:pt x="411988" y="832103"/>
                  </a:lnTo>
                  <a:lnTo>
                    <a:pt x="417068" y="832103"/>
                  </a:lnTo>
                  <a:lnTo>
                    <a:pt x="424700" y="829563"/>
                  </a:lnTo>
                  <a:lnTo>
                    <a:pt x="467995" y="786129"/>
                  </a:lnTo>
                  <a:lnTo>
                    <a:pt x="404355" y="786129"/>
                  </a:lnTo>
                  <a:lnTo>
                    <a:pt x="399275" y="781050"/>
                  </a:lnTo>
                  <a:lnTo>
                    <a:pt x="50863" y="428751"/>
                  </a:lnTo>
                  <a:lnTo>
                    <a:pt x="45770" y="426212"/>
                  </a:lnTo>
                  <a:lnTo>
                    <a:pt x="43230" y="421131"/>
                  </a:lnTo>
                  <a:lnTo>
                    <a:pt x="43230" y="410971"/>
                  </a:lnTo>
                  <a:lnTo>
                    <a:pt x="45770" y="405891"/>
                  </a:lnTo>
                  <a:lnTo>
                    <a:pt x="50863" y="400684"/>
                  </a:lnTo>
                  <a:lnTo>
                    <a:pt x="399275" y="48513"/>
                  </a:lnTo>
                  <a:lnTo>
                    <a:pt x="404355" y="43433"/>
                  </a:lnTo>
                  <a:lnTo>
                    <a:pt x="467750" y="43433"/>
                  </a:lnTo>
                  <a:lnTo>
                    <a:pt x="429780" y="5079"/>
                  </a:lnTo>
                  <a:lnTo>
                    <a:pt x="424700" y="0"/>
                  </a:lnTo>
                  <a:close/>
                </a:path>
                <a:path w="829310" h="832485">
                  <a:moveTo>
                    <a:pt x="467750" y="43433"/>
                  </a:moveTo>
                  <a:lnTo>
                    <a:pt x="424700" y="43433"/>
                  </a:lnTo>
                  <a:lnTo>
                    <a:pt x="427240" y="48513"/>
                  </a:lnTo>
                  <a:lnTo>
                    <a:pt x="778192" y="400684"/>
                  </a:lnTo>
                  <a:lnTo>
                    <a:pt x="783285" y="405891"/>
                  </a:lnTo>
                  <a:lnTo>
                    <a:pt x="785825" y="410971"/>
                  </a:lnTo>
                  <a:lnTo>
                    <a:pt x="785825" y="418591"/>
                  </a:lnTo>
                  <a:lnTo>
                    <a:pt x="783285" y="423671"/>
                  </a:lnTo>
                  <a:lnTo>
                    <a:pt x="427240" y="781050"/>
                  </a:lnTo>
                  <a:lnTo>
                    <a:pt x="424700" y="786129"/>
                  </a:lnTo>
                  <a:lnTo>
                    <a:pt x="467995" y="786129"/>
                  </a:lnTo>
                  <a:lnTo>
                    <a:pt x="821423" y="431418"/>
                  </a:lnTo>
                  <a:lnTo>
                    <a:pt x="826516" y="426212"/>
                  </a:lnTo>
                  <a:lnTo>
                    <a:pt x="829056" y="418591"/>
                  </a:lnTo>
                  <a:lnTo>
                    <a:pt x="829056" y="410971"/>
                  </a:lnTo>
                  <a:lnTo>
                    <a:pt x="826516" y="405891"/>
                  </a:lnTo>
                  <a:lnTo>
                    <a:pt x="821423" y="400684"/>
                  </a:lnTo>
                  <a:lnTo>
                    <a:pt x="467750" y="4343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46938" y="1201623"/>
            <a:ext cx="476884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2019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6191" y="847344"/>
            <a:ext cx="2435352" cy="137464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038215" y="530174"/>
            <a:ext cx="5854700" cy="758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‘Plastic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Free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Entertainment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Cruises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Water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Sport</a:t>
            </a:r>
            <a:r>
              <a:rPr sz="1600" b="1" spc="-1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Activities’</a:t>
            </a:r>
            <a:endParaRPr sz="1600">
              <a:latin typeface="Arial"/>
              <a:cs typeface="Arial"/>
            </a:endParaRPr>
          </a:p>
          <a:p>
            <a:pPr marL="905510" marR="909319" indent="12065"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Beyond</a:t>
            </a:r>
            <a:r>
              <a:rPr sz="1600" b="1" spc="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Plastic</a:t>
            </a:r>
            <a:r>
              <a:rPr sz="1600" b="1" spc="-7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Med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Project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awarded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by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Prince</a:t>
            </a:r>
            <a:r>
              <a:rPr sz="1600" b="1" spc="-1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Albert</a:t>
            </a:r>
            <a:r>
              <a:rPr sz="1600" b="1" spc="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II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Monaco</a:t>
            </a:r>
            <a:r>
              <a:rPr sz="1600" b="1" spc="-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Foundation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65527" y="1265575"/>
            <a:ext cx="1285875" cy="1907539"/>
            <a:chOff x="4965527" y="1265575"/>
            <a:chExt cx="1285875" cy="1907539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0407" y="2538984"/>
              <a:ext cx="128015" cy="6339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965527" y="1265575"/>
              <a:ext cx="1285875" cy="1307465"/>
            </a:xfrm>
            <a:custGeom>
              <a:avLst/>
              <a:gdLst/>
              <a:ahLst/>
              <a:cxnLst/>
              <a:rect l="l" t="t" r="r" b="b"/>
              <a:pathLst>
                <a:path w="1285875" h="1307464">
                  <a:moveTo>
                    <a:pt x="662909" y="0"/>
                  </a:moveTo>
                  <a:lnTo>
                    <a:pt x="620298" y="0"/>
                  </a:lnTo>
                  <a:lnTo>
                    <a:pt x="579729" y="13624"/>
                  </a:lnTo>
                  <a:lnTo>
                    <a:pt x="544494" y="40873"/>
                  </a:lnTo>
                  <a:lnTo>
                    <a:pt x="40050" y="554715"/>
                  </a:lnTo>
                  <a:lnTo>
                    <a:pt x="13350" y="590576"/>
                  </a:lnTo>
                  <a:lnTo>
                    <a:pt x="0" y="631899"/>
                  </a:lnTo>
                  <a:lnTo>
                    <a:pt x="0" y="675306"/>
                  </a:lnTo>
                  <a:lnTo>
                    <a:pt x="13350" y="717421"/>
                  </a:lnTo>
                  <a:lnTo>
                    <a:pt x="40050" y="754867"/>
                  </a:lnTo>
                  <a:lnTo>
                    <a:pt x="544494" y="1268836"/>
                  </a:lnTo>
                  <a:lnTo>
                    <a:pt x="579729" y="1294439"/>
                  </a:lnTo>
                  <a:lnTo>
                    <a:pt x="620298" y="1307241"/>
                  </a:lnTo>
                  <a:lnTo>
                    <a:pt x="662909" y="1307241"/>
                  </a:lnTo>
                  <a:lnTo>
                    <a:pt x="704270" y="1294439"/>
                  </a:lnTo>
                  <a:lnTo>
                    <a:pt x="741090" y="1268836"/>
                  </a:lnTo>
                  <a:lnTo>
                    <a:pt x="1245534" y="754867"/>
                  </a:lnTo>
                  <a:lnTo>
                    <a:pt x="1272235" y="717421"/>
                  </a:lnTo>
                  <a:lnTo>
                    <a:pt x="1285585" y="675306"/>
                  </a:lnTo>
                  <a:lnTo>
                    <a:pt x="1285585" y="631899"/>
                  </a:lnTo>
                  <a:lnTo>
                    <a:pt x="1272235" y="590576"/>
                  </a:lnTo>
                  <a:lnTo>
                    <a:pt x="1245534" y="554715"/>
                  </a:lnTo>
                  <a:lnTo>
                    <a:pt x="741090" y="40873"/>
                  </a:lnTo>
                  <a:lnTo>
                    <a:pt x="704270" y="13624"/>
                  </a:lnTo>
                  <a:lnTo>
                    <a:pt x="662909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74919" y="1374648"/>
              <a:ext cx="1066800" cy="1091565"/>
            </a:xfrm>
            <a:custGeom>
              <a:avLst/>
              <a:gdLst/>
              <a:ahLst/>
              <a:cxnLst/>
              <a:rect l="l" t="t" r="r" b="b"/>
              <a:pathLst>
                <a:path w="1066800" h="1091564">
                  <a:moveTo>
                    <a:pt x="546480" y="0"/>
                  </a:moveTo>
                  <a:lnTo>
                    <a:pt x="520318" y="0"/>
                  </a:lnTo>
                  <a:lnTo>
                    <a:pt x="513714" y="6730"/>
                  </a:lnTo>
                  <a:lnTo>
                    <a:pt x="9778" y="525526"/>
                  </a:lnTo>
                  <a:lnTo>
                    <a:pt x="3301" y="528827"/>
                  </a:lnTo>
                  <a:lnTo>
                    <a:pt x="0" y="535559"/>
                  </a:lnTo>
                  <a:lnTo>
                    <a:pt x="0" y="552323"/>
                  </a:lnTo>
                  <a:lnTo>
                    <a:pt x="3301" y="558926"/>
                  </a:lnTo>
                  <a:lnTo>
                    <a:pt x="9778" y="565657"/>
                  </a:lnTo>
                  <a:lnTo>
                    <a:pt x="520318" y="1087881"/>
                  </a:lnTo>
                  <a:lnTo>
                    <a:pt x="530097" y="1091184"/>
                  </a:lnTo>
                  <a:lnTo>
                    <a:pt x="536701" y="1091184"/>
                  </a:lnTo>
                  <a:lnTo>
                    <a:pt x="546480" y="1087881"/>
                  </a:lnTo>
                  <a:lnTo>
                    <a:pt x="602125" y="1030986"/>
                  </a:lnTo>
                  <a:lnTo>
                    <a:pt x="520318" y="1030986"/>
                  </a:lnTo>
                  <a:lnTo>
                    <a:pt x="513714" y="1024254"/>
                  </a:lnTo>
                  <a:lnTo>
                    <a:pt x="65404" y="562355"/>
                  </a:lnTo>
                  <a:lnTo>
                    <a:pt x="58927" y="558926"/>
                  </a:lnTo>
                  <a:lnTo>
                    <a:pt x="55625" y="552323"/>
                  </a:lnTo>
                  <a:lnTo>
                    <a:pt x="55625" y="538861"/>
                  </a:lnTo>
                  <a:lnTo>
                    <a:pt x="58927" y="532256"/>
                  </a:lnTo>
                  <a:lnTo>
                    <a:pt x="513714" y="63626"/>
                  </a:lnTo>
                  <a:lnTo>
                    <a:pt x="520318" y="56896"/>
                  </a:lnTo>
                  <a:lnTo>
                    <a:pt x="601813" y="56896"/>
                  </a:lnTo>
                  <a:lnTo>
                    <a:pt x="553084" y="6730"/>
                  </a:lnTo>
                  <a:lnTo>
                    <a:pt x="546480" y="0"/>
                  </a:lnTo>
                  <a:close/>
                </a:path>
                <a:path w="1066800" h="1091564">
                  <a:moveTo>
                    <a:pt x="601813" y="56896"/>
                  </a:moveTo>
                  <a:lnTo>
                    <a:pt x="546480" y="56896"/>
                  </a:lnTo>
                  <a:lnTo>
                    <a:pt x="549782" y="63626"/>
                  </a:lnTo>
                  <a:lnTo>
                    <a:pt x="1001394" y="525526"/>
                  </a:lnTo>
                  <a:lnTo>
                    <a:pt x="1007871" y="532256"/>
                  </a:lnTo>
                  <a:lnTo>
                    <a:pt x="1011174" y="538861"/>
                  </a:lnTo>
                  <a:lnTo>
                    <a:pt x="1011174" y="548893"/>
                  </a:lnTo>
                  <a:lnTo>
                    <a:pt x="1007871" y="555625"/>
                  </a:lnTo>
                  <a:lnTo>
                    <a:pt x="1001394" y="562355"/>
                  </a:lnTo>
                  <a:lnTo>
                    <a:pt x="549782" y="1024254"/>
                  </a:lnTo>
                  <a:lnTo>
                    <a:pt x="546480" y="1030986"/>
                  </a:lnTo>
                  <a:lnTo>
                    <a:pt x="602125" y="1030986"/>
                  </a:lnTo>
                  <a:lnTo>
                    <a:pt x="1057020" y="565657"/>
                  </a:lnTo>
                  <a:lnTo>
                    <a:pt x="1063497" y="558926"/>
                  </a:lnTo>
                  <a:lnTo>
                    <a:pt x="1066800" y="548893"/>
                  </a:lnTo>
                  <a:lnTo>
                    <a:pt x="1066800" y="538861"/>
                  </a:lnTo>
                  <a:lnTo>
                    <a:pt x="1063497" y="532256"/>
                  </a:lnTo>
                  <a:lnTo>
                    <a:pt x="601813" y="56896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37809" y="1690243"/>
            <a:ext cx="5448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2019-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2020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022770" y="2532298"/>
            <a:ext cx="1208405" cy="1759585"/>
            <a:chOff x="4022770" y="2532298"/>
            <a:chExt cx="1208405" cy="175958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0" y="3706368"/>
              <a:ext cx="118872" cy="58521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022770" y="2532298"/>
              <a:ext cx="1208405" cy="1207770"/>
            </a:xfrm>
            <a:custGeom>
              <a:avLst/>
              <a:gdLst/>
              <a:ahLst/>
              <a:cxnLst/>
              <a:rect l="l" t="t" r="r" b="b"/>
              <a:pathLst>
                <a:path w="1208404" h="1207770">
                  <a:moveTo>
                    <a:pt x="623010" y="0"/>
                  </a:moveTo>
                  <a:lnTo>
                    <a:pt x="582981" y="0"/>
                  </a:lnTo>
                  <a:lnTo>
                    <a:pt x="544867" y="12557"/>
                  </a:lnTo>
                  <a:lnTo>
                    <a:pt x="511764" y="37673"/>
                  </a:lnTo>
                  <a:lnTo>
                    <a:pt x="37673" y="511764"/>
                  </a:lnTo>
                  <a:lnTo>
                    <a:pt x="12557" y="544867"/>
                  </a:lnTo>
                  <a:lnTo>
                    <a:pt x="0" y="582981"/>
                  </a:lnTo>
                  <a:lnTo>
                    <a:pt x="0" y="623010"/>
                  </a:lnTo>
                  <a:lnTo>
                    <a:pt x="12557" y="661855"/>
                  </a:lnTo>
                  <a:lnTo>
                    <a:pt x="37673" y="696422"/>
                  </a:lnTo>
                  <a:lnTo>
                    <a:pt x="511764" y="1170513"/>
                  </a:lnTo>
                  <a:lnTo>
                    <a:pt x="554047" y="1198231"/>
                  </a:lnTo>
                  <a:lnTo>
                    <a:pt x="602950" y="1207470"/>
                  </a:lnTo>
                  <a:lnTo>
                    <a:pt x="652424" y="1198231"/>
                  </a:lnTo>
                  <a:lnTo>
                    <a:pt x="696422" y="1170513"/>
                  </a:lnTo>
                  <a:lnTo>
                    <a:pt x="1170513" y="696422"/>
                  </a:lnTo>
                  <a:lnTo>
                    <a:pt x="1195628" y="661855"/>
                  </a:lnTo>
                  <a:lnTo>
                    <a:pt x="1208186" y="623010"/>
                  </a:lnTo>
                  <a:lnTo>
                    <a:pt x="1208186" y="582981"/>
                  </a:lnTo>
                  <a:lnTo>
                    <a:pt x="1195628" y="544867"/>
                  </a:lnTo>
                  <a:lnTo>
                    <a:pt x="1170513" y="511764"/>
                  </a:lnTo>
                  <a:lnTo>
                    <a:pt x="696422" y="37673"/>
                  </a:lnTo>
                  <a:lnTo>
                    <a:pt x="661855" y="12557"/>
                  </a:lnTo>
                  <a:lnTo>
                    <a:pt x="623010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23944" y="2633472"/>
              <a:ext cx="1005840" cy="1005840"/>
            </a:xfrm>
            <a:custGeom>
              <a:avLst/>
              <a:gdLst/>
              <a:ahLst/>
              <a:cxnLst/>
              <a:rect l="l" t="t" r="r" b="b"/>
              <a:pathLst>
                <a:path w="1005839" h="1005839">
                  <a:moveTo>
                    <a:pt x="515238" y="0"/>
                  </a:moveTo>
                  <a:lnTo>
                    <a:pt x="490600" y="0"/>
                  </a:lnTo>
                  <a:lnTo>
                    <a:pt x="9270" y="484377"/>
                  </a:lnTo>
                  <a:lnTo>
                    <a:pt x="3047" y="487552"/>
                  </a:lnTo>
                  <a:lnTo>
                    <a:pt x="0" y="493649"/>
                  </a:lnTo>
                  <a:lnTo>
                    <a:pt x="0" y="509142"/>
                  </a:lnTo>
                  <a:lnTo>
                    <a:pt x="3047" y="515238"/>
                  </a:lnTo>
                  <a:lnTo>
                    <a:pt x="490600" y="1002791"/>
                  </a:lnTo>
                  <a:lnTo>
                    <a:pt x="499871" y="1005839"/>
                  </a:lnTo>
                  <a:lnTo>
                    <a:pt x="505967" y="1005839"/>
                  </a:lnTo>
                  <a:lnTo>
                    <a:pt x="515238" y="1002791"/>
                  </a:lnTo>
                  <a:lnTo>
                    <a:pt x="567689" y="950340"/>
                  </a:lnTo>
                  <a:lnTo>
                    <a:pt x="490600" y="950340"/>
                  </a:lnTo>
                  <a:lnTo>
                    <a:pt x="61721" y="518287"/>
                  </a:lnTo>
                  <a:lnTo>
                    <a:pt x="55498" y="515238"/>
                  </a:lnTo>
                  <a:lnTo>
                    <a:pt x="52450" y="509142"/>
                  </a:lnTo>
                  <a:lnTo>
                    <a:pt x="52450" y="496697"/>
                  </a:lnTo>
                  <a:lnTo>
                    <a:pt x="55498" y="490600"/>
                  </a:lnTo>
                  <a:lnTo>
                    <a:pt x="490600" y="52450"/>
                  </a:lnTo>
                  <a:lnTo>
                    <a:pt x="567395" y="52450"/>
                  </a:lnTo>
                  <a:lnTo>
                    <a:pt x="515238" y="0"/>
                  </a:lnTo>
                  <a:close/>
                </a:path>
                <a:path w="1005839" h="1005839">
                  <a:moveTo>
                    <a:pt x="567395" y="52450"/>
                  </a:moveTo>
                  <a:lnTo>
                    <a:pt x="515238" y="52450"/>
                  </a:lnTo>
                  <a:lnTo>
                    <a:pt x="518286" y="58674"/>
                  </a:lnTo>
                  <a:lnTo>
                    <a:pt x="950340" y="490600"/>
                  </a:lnTo>
                  <a:lnTo>
                    <a:pt x="953388" y="496697"/>
                  </a:lnTo>
                  <a:lnTo>
                    <a:pt x="953388" y="505967"/>
                  </a:lnTo>
                  <a:lnTo>
                    <a:pt x="950340" y="512190"/>
                  </a:lnTo>
                  <a:lnTo>
                    <a:pt x="944117" y="518287"/>
                  </a:lnTo>
                  <a:lnTo>
                    <a:pt x="518286" y="944117"/>
                  </a:lnTo>
                  <a:lnTo>
                    <a:pt x="515238" y="950340"/>
                  </a:lnTo>
                  <a:lnTo>
                    <a:pt x="567689" y="950340"/>
                  </a:lnTo>
                  <a:lnTo>
                    <a:pt x="1002791" y="515238"/>
                  </a:lnTo>
                  <a:lnTo>
                    <a:pt x="1005839" y="505967"/>
                  </a:lnTo>
                  <a:lnTo>
                    <a:pt x="1005839" y="496697"/>
                  </a:lnTo>
                  <a:lnTo>
                    <a:pt x="1002791" y="490600"/>
                  </a:lnTo>
                  <a:lnTo>
                    <a:pt x="567395" y="5245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355972" y="2873501"/>
            <a:ext cx="54483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2019-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2022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547" y="3085337"/>
            <a:ext cx="3641725" cy="1728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‘Keep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Our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Sand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and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Sea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Plastic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Free’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Project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launched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–</a:t>
            </a:r>
            <a:endParaRPr sz="160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An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initiative</a:t>
            </a:r>
            <a:r>
              <a:rPr sz="1600" b="1" spc="-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of</a:t>
            </a:r>
            <a:endParaRPr sz="1600">
              <a:latin typeface="Arial"/>
              <a:cs typeface="Arial"/>
            </a:endParaRPr>
          </a:p>
          <a:p>
            <a:pPr marR="3810" algn="ctr">
              <a:lnSpc>
                <a:spcPct val="100000"/>
              </a:lnSpc>
              <a:spcBef>
                <a:spcPts val="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TUI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Care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Foundation</a:t>
            </a:r>
            <a:endParaRPr sz="1600">
              <a:latin typeface="Arial"/>
              <a:cs typeface="Arial"/>
            </a:endParaRPr>
          </a:p>
          <a:p>
            <a:pPr marL="762000" marR="766445" indent="450850">
              <a:lnSpc>
                <a:spcPct val="98800"/>
              </a:lnSpc>
              <a:spcBef>
                <a:spcPts val="2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Delivered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by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Travel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Foundation</a:t>
            </a:r>
            <a:r>
              <a:rPr sz="1600" b="1" spc="-8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in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partnership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CSTI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192" y="5297423"/>
            <a:ext cx="4066031" cy="1548382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5328203" y="1438655"/>
            <a:ext cx="5352415" cy="4483735"/>
            <a:chOff x="5328203" y="1438655"/>
            <a:chExt cx="5352415" cy="4483735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13120" y="5288279"/>
              <a:ext cx="124967" cy="63398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328203" y="4014871"/>
              <a:ext cx="1282700" cy="1307465"/>
            </a:xfrm>
            <a:custGeom>
              <a:avLst/>
              <a:gdLst/>
              <a:ahLst/>
              <a:cxnLst/>
              <a:rect l="l" t="t" r="r" b="b"/>
              <a:pathLst>
                <a:path w="1282700" h="1307464">
                  <a:moveTo>
                    <a:pt x="661419" y="0"/>
                  </a:moveTo>
                  <a:lnTo>
                    <a:pt x="618903" y="0"/>
                  </a:lnTo>
                  <a:lnTo>
                    <a:pt x="578417" y="13624"/>
                  </a:lnTo>
                  <a:lnTo>
                    <a:pt x="543260" y="40873"/>
                  </a:lnTo>
                  <a:lnTo>
                    <a:pt x="39959" y="554715"/>
                  </a:lnTo>
                  <a:lnTo>
                    <a:pt x="13319" y="590576"/>
                  </a:lnTo>
                  <a:lnTo>
                    <a:pt x="0" y="631899"/>
                  </a:lnTo>
                  <a:lnTo>
                    <a:pt x="0" y="675306"/>
                  </a:lnTo>
                  <a:lnTo>
                    <a:pt x="13319" y="717421"/>
                  </a:lnTo>
                  <a:lnTo>
                    <a:pt x="39959" y="754867"/>
                  </a:lnTo>
                  <a:lnTo>
                    <a:pt x="543260" y="1268836"/>
                  </a:lnTo>
                  <a:lnTo>
                    <a:pt x="578417" y="1294439"/>
                  </a:lnTo>
                  <a:lnTo>
                    <a:pt x="618903" y="1307241"/>
                  </a:lnTo>
                  <a:lnTo>
                    <a:pt x="661419" y="1307241"/>
                  </a:lnTo>
                  <a:lnTo>
                    <a:pt x="702666" y="1294439"/>
                  </a:lnTo>
                  <a:lnTo>
                    <a:pt x="739348" y="1268836"/>
                  </a:lnTo>
                  <a:lnTo>
                    <a:pt x="1242649" y="754867"/>
                  </a:lnTo>
                  <a:lnTo>
                    <a:pt x="1269288" y="717421"/>
                  </a:lnTo>
                  <a:lnTo>
                    <a:pt x="1282608" y="675306"/>
                  </a:lnTo>
                  <a:lnTo>
                    <a:pt x="1282608" y="631899"/>
                  </a:lnTo>
                  <a:lnTo>
                    <a:pt x="1269288" y="590576"/>
                  </a:lnTo>
                  <a:lnTo>
                    <a:pt x="1242649" y="554715"/>
                  </a:lnTo>
                  <a:lnTo>
                    <a:pt x="739348" y="40873"/>
                  </a:lnTo>
                  <a:lnTo>
                    <a:pt x="702666" y="13624"/>
                  </a:lnTo>
                  <a:lnTo>
                    <a:pt x="661419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37632" y="4123944"/>
              <a:ext cx="1064260" cy="1091565"/>
            </a:xfrm>
            <a:custGeom>
              <a:avLst/>
              <a:gdLst/>
              <a:ahLst/>
              <a:cxnLst/>
              <a:rect l="l" t="t" r="r" b="b"/>
              <a:pathLst>
                <a:path w="1064260" h="1091564">
                  <a:moveTo>
                    <a:pt x="544956" y="0"/>
                  </a:moveTo>
                  <a:lnTo>
                    <a:pt x="518794" y="0"/>
                  </a:lnTo>
                  <a:lnTo>
                    <a:pt x="9778" y="525525"/>
                  </a:lnTo>
                  <a:lnTo>
                    <a:pt x="3301" y="528827"/>
                  </a:lnTo>
                  <a:lnTo>
                    <a:pt x="0" y="535558"/>
                  </a:lnTo>
                  <a:lnTo>
                    <a:pt x="0" y="552322"/>
                  </a:lnTo>
                  <a:lnTo>
                    <a:pt x="3301" y="558926"/>
                  </a:lnTo>
                  <a:lnTo>
                    <a:pt x="9778" y="565657"/>
                  </a:lnTo>
                  <a:lnTo>
                    <a:pt x="512317" y="1081150"/>
                  </a:lnTo>
                  <a:lnTo>
                    <a:pt x="518794" y="1087881"/>
                  </a:lnTo>
                  <a:lnTo>
                    <a:pt x="528573" y="1091183"/>
                  </a:lnTo>
                  <a:lnTo>
                    <a:pt x="535177" y="1091183"/>
                  </a:lnTo>
                  <a:lnTo>
                    <a:pt x="544956" y="1087881"/>
                  </a:lnTo>
                  <a:lnTo>
                    <a:pt x="551433" y="1081150"/>
                  </a:lnTo>
                  <a:lnTo>
                    <a:pt x="600338" y="1030985"/>
                  </a:lnTo>
                  <a:lnTo>
                    <a:pt x="518794" y="1030985"/>
                  </a:lnTo>
                  <a:lnTo>
                    <a:pt x="65277" y="562355"/>
                  </a:lnTo>
                  <a:lnTo>
                    <a:pt x="58673" y="558926"/>
                  </a:lnTo>
                  <a:lnTo>
                    <a:pt x="55498" y="552322"/>
                  </a:lnTo>
                  <a:lnTo>
                    <a:pt x="55498" y="538860"/>
                  </a:lnTo>
                  <a:lnTo>
                    <a:pt x="58673" y="532256"/>
                  </a:lnTo>
                  <a:lnTo>
                    <a:pt x="65277" y="525525"/>
                  </a:lnTo>
                  <a:lnTo>
                    <a:pt x="518794" y="56895"/>
                  </a:lnTo>
                  <a:lnTo>
                    <a:pt x="600027" y="56895"/>
                  </a:lnTo>
                  <a:lnTo>
                    <a:pt x="544956" y="0"/>
                  </a:lnTo>
                  <a:close/>
                </a:path>
                <a:path w="1064260" h="1091564">
                  <a:moveTo>
                    <a:pt x="600027" y="56895"/>
                  </a:moveTo>
                  <a:lnTo>
                    <a:pt x="544956" y="56895"/>
                  </a:lnTo>
                  <a:lnTo>
                    <a:pt x="548131" y="63626"/>
                  </a:lnTo>
                  <a:lnTo>
                    <a:pt x="1005077" y="532256"/>
                  </a:lnTo>
                  <a:lnTo>
                    <a:pt x="1008252" y="538860"/>
                  </a:lnTo>
                  <a:lnTo>
                    <a:pt x="1008252" y="548893"/>
                  </a:lnTo>
                  <a:lnTo>
                    <a:pt x="1005077" y="555624"/>
                  </a:lnTo>
                  <a:lnTo>
                    <a:pt x="548131" y="1024254"/>
                  </a:lnTo>
                  <a:lnTo>
                    <a:pt x="544956" y="1030985"/>
                  </a:lnTo>
                  <a:lnTo>
                    <a:pt x="600338" y="1030985"/>
                  </a:lnTo>
                  <a:lnTo>
                    <a:pt x="1053972" y="565657"/>
                  </a:lnTo>
                  <a:lnTo>
                    <a:pt x="1060450" y="558926"/>
                  </a:lnTo>
                  <a:lnTo>
                    <a:pt x="1063752" y="548893"/>
                  </a:lnTo>
                  <a:lnTo>
                    <a:pt x="1063752" y="538860"/>
                  </a:lnTo>
                  <a:lnTo>
                    <a:pt x="1060450" y="532256"/>
                  </a:lnTo>
                  <a:lnTo>
                    <a:pt x="600027" y="56895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1152" y="1438655"/>
              <a:ext cx="3749040" cy="181660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732145" y="4562348"/>
            <a:ext cx="47688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20">
                <a:latin typeface="Arial"/>
                <a:cs typeface="Arial"/>
              </a:rPr>
              <a:t>2020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16979" y="4303852"/>
            <a:ext cx="1529715" cy="12471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‘Our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beaches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Our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treasures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–</a:t>
            </a:r>
            <a:endParaRPr sz="1600">
              <a:latin typeface="Arial"/>
              <a:cs typeface="Arial"/>
            </a:endParaRPr>
          </a:p>
          <a:p>
            <a:pPr marL="158750" marR="144780"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Let’s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protect them!’ Campaign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583168" y="1497450"/>
            <a:ext cx="3550920" cy="5343525"/>
            <a:chOff x="8583168" y="1487424"/>
            <a:chExt cx="3550920" cy="5343525"/>
          </a:xfrm>
        </p:grpSpPr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83168" y="3794759"/>
              <a:ext cx="3422904" cy="2014727"/>
            </a:xfrm>
            <a:prstGeom prst="rect">
              <a:avLst/>
            </a:prstGeom>
          </p:spPr>
        </p:pic>
        <p:pic>
          <p:nvPicPr>
            <p:cNvPr id="36" name="object 36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60152" y="5885686"/>
              <a:ext cx="1645920" cy="944878"/>
            </a:xfrm>
            <a:prstGeom prst="rect">
              <a:avLst/>
            </a:prstGeom>
          </p:spPr>
        </p:pic>
        <p:pic>
          <p:nvPicPr>
            <p:cNvPr id="37" name="object 37">
              <a:hlinkClick r:id="rId15"/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80192" y="1487424"/>
              <a:ext cx="1453896" cy="1146048"/>
            </a:xfrm>
            <a:prstGeom prst="rect">
              <a:avLst/>
            </a:prstGeom>
          </p:spPr>
        </p:pic>
      </p:grpSp>
      <p:pic>
        <p:nvPicPr>
          <p:cNvPr id="38" name="Picture 38" descr="A picture containing text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9EB0724D-1018-1EB9-D2BB-90E5B4E296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50825" y="3382909"/>
            <a:ext cx="696192" cy="7308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" y="1362455"/>
            <a:ext cx="8610600" cy="5495925"/>
            <a:chOff x="9144" y="1362455"/>
            <a:chExt cx="8610600" cy="5495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" y="1362455"/>
              <a:ext cx="8610600" cy="54955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960" y="4800600"/>
              <a:ext cx="118872" cy="5852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0686" y="3626530"/>
              <a:ext cx="1208405" cy="1207770"/>
            </a:xfrm>
            <a:custGeom>
              <a:avLst/>
              <a:gdLst/>
              <a:ahLst/>
              <a:cxnLst/>
              <a:rect l="l" t="t" r="r" b="b"/>
              <a:pathLst>
                <a:path w="1208405" h="1207770">
                  <a:moveTo>
                    <a:pt x="623005" y="0"/>
                  </a:moveTo>
                  <a:lnTo>
                    <a:pt x="582961" y="0"/>
                  </a:lnTo>
                  <a:lnTo>
                    <a:pt x="544837" y="12557"/>
                  </a:lnTo>
                  <a:lnTo>
                    <a:pt x="511735" y="37673"/>
                  </a:lnTo>
                  <a:lnTo>
                    <a:pt x="37682" y="511764"/>
                  </a:lnTo>
                  <a:lnTo>
                    <a:pt x="12560" y="544867"/>
                  </a:lnTo>
                  <a:lnTo>
                    <a:pt x="0" y="582981"/>
                  </a:lnTo>
                  <a:lnTo>
                    <a:pt x="0" y="623010"/>
                  </a:lnTo>
                  <a:lnTo>
                    <a:pt x="12560" y="661855"/>
                  </a:lnTo>
                  <a:lnTo>
                    <a:pt x="37682" y="696422"/>
                  </a:lnTo>
                  <a:lnTo>
                    <a:pt x="511735" y="1170513"/>
                  </a:lnTo>
                  <a:lnTo>
                    <a:pt x="554019" y="1198231"/>
                  </a:lnTo>
                  <a:lnTo>
                    <a:pt x="602937" y="1207470"/>
                  </a:lnTo>
                  <a:lnTo>
                    <a:pt x="652431" y="1198231"/>
                  </a:lnTo>
                  <a:lnTo>
                    <a:pt x="696444" y="1170513"/>
                  </a:lnTo>
                  <a:lnTo>
                    <a:pt x="1170509" y="696422"/>
                  </a:lnTo>
                  <a:lnTo>
                    <a:pt x="1195625" y="661855"/>
                  </a:lnTo>
                  <a:lnTo>
                    <a:pt x="1208183" y="623010"/>
                  </a:lnTo>
                  <a:lnTo>
                    <a:pt x="1208183" y="582981"/>
                  </a:lnTo>
                  <a:lnTo>
                    <a:pt x="1195625" y="544867"/>
                  </a:lnTo>
                  <a:lnTo>
                    <a:pt x="1170509" y="511764"/>
                  </a:lnTo>
                  <a:lnTo>
                    <a:pt x="696444" y="37673"/>
                  </a:lnTo>
                  <a:lnTo>
                    <a:pt x="661866" y="12557"/>
                  </a:lnTo>
                  <a:lnTo>
                    <a:pt x="623005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4903" y="3727704"/>
              <a:ext cx="1003300" cy="1005840"/>
            </a:xfrm>
            <a:custGeom>
              <a:avLst/>
              <a:gdLst/>
              <a:ahLst/>
              <a:cxnLst/>
              <a:rect l="l" t="t" r="r" b="b"/>
              <a:pathLst>
                <a:path w="1003300" h="1005839">
                  <a:moveTo>
                    <a:pt x="513702" y="0"/>
                  </a:moveTo>
                  <a:lnTo>
                    <a:pt x="489089" y="0"/>
                  </a:lnTo>
                  <a:lnTo>
                    <a:pt x="9232" y="484378"/>
                  </a:lnTo>
                  <a:lnTo>
                    <a:pt x="3073" y="487553"/>
                  </a:lnTo>
                  <a:lnTo>
                    <a:pt x="0" y="493649"/>
                  </a:lnTo>
                  <a:lnTo>
                    <a:pt x="0" y="509143"/>
                  </a:lnTo>
                  <a:lnTo>
                    <a:pt x="3073" y="515239"/>
                  </a:lnTo>
                  <a:lnTo>
                    <a:pt x="489089" y="1002792"/>
                  </a:lnTo>
                  <a:lnTo>
                    <a:pt x="498322" y="1005840"/>
                  </a:lnTo>
                  <a:lnTo>
                    <a:pt x="504469" y="1005840"/>
                  </a:lnTo>
                  <a:lnTo>
                    <a:pt x="513702" y="1002792"/>
                  </a:lnTo>
                  <a:lnTo>
                    <a:pt x="565937" y="950341"/>
                  </a:lnTo>
                  <a:lnTo>
                    <a:pt x="489089" y="950341"/>
                  </a:lnTo>
                  <a:lnTo>
                    <a:pt x="61518" y="518287"/>
                  </a:lnTo>
                  <a:lnTo>
                    <a:pt x="55372" y="515239"/>
                  </a:lnTo>
                  <a:lnTo>
                    <a:pt x="52298" y="509143"/>
                  </a:lnTo>
                  <a:lnTo>
                    <a:pt x="52298" y="496697"/>
                  </a:lnTo>
                  <a:lnTo>
                    <a:pt x="55372" y="490601"/>
                  </a:lnTo>
                  <a:lnTo>
                    <a:pt x="489089" y="52451"/>
                  </a:lnTo>
                  <a:lnTo>
                    <a:pt x="565659" y="52451"/>
                  </a:lnTo>
                  <a:lnTo>
                    <a:pt x="513702" y="0"/>
                  </a:lnTo>
                  <a:close/>
                </a:path>
                <a:path w="1003300" h="1005839">
                  <a:moveTo>
                    <a:pt x="565659" y="52451"/>
                  </a:moveTo>
                  <a:lnTo>
                    <a:pt x="513702" y="52451"/>
                  </a:lnTo>
                  <a:lnTo>
                    <a:pt x="516775" y="58674"/>
                  </a:lnTo>
                  <a:lnTo>
                    <a:pt x="941324" y="484378"/>
                  </a:lnTo>
                  <a:lnTo>
                    <a:pt x="947420" y="490601"/>
                  </a:lnTo>
                  <a:lnTo>
                    <a:pt x="950468" y="496697"/>
                  </a:lnTo>
                  <a:lnTo>
                    <a:pt x="950468" y="505968"/>
                  </a:lnTo>
                  <a:lnTo>
                    <a:pt x="947420" y="512191"/>
                  </a:lnTo>
                  <a:lnTo>
                    <a:pt x="516775" y="944118"/>
                  </a:lnTo>
                  <a:lnTo>
                    <a:pt x="513702" y="950341"/>
                  </a:lnTo>
                  <a:lnTo>
                    <a:pt x="565937" y="950341"/>
                  </a:lnTo>
                  <a:lnTo>
                    <a:pt x="999744" y="515239"/>
                  </a:lnTo>
                  <a:lnTo>
                    <a:pt x="1002792" y="505968"/>
                  </a:lnTo>
                  <a:lnTo>
                    <a:pt x="1002792" y="496697"/>
                  </a:lnTo>
                  <a:lnTo>
                    <a:pt x="999744" y="490601"/>
                  </a:lnTo>
                  <a:lnTo>
                    <a:pt x="565659" y="52451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7438" y="4090797"/>
            <a:ext cx="47688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2020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181956" y="3606688"/>
            <a:ext cx="1327785" cy="1938020"/>
            <a:chOff x="7181956" y="3606688"/>
            <a:chExt cx="1327785" cy="19380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7640" y="4901184"/>
              <a:ext cx="131064" cy="64312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181956" y="3606688"/>
              <a:ext cx="1327785" cy="1328420"/>
            </a:xfrm>
            <a:custGeom>
              <a:avLst/>
              <a:gdLst/>
              <a:ahLst/>
              <a:cxnLst/>
              <a:rect l="l" t="t" r="r" b="b"/>
              <a:pathLst>
                <a:path w="1327784" h="1328420">
                  <a:moveTo>
                    <a:pt x="684359" y="0"/>
                  </a:moveTo>
                  <a:lnTo>
                    <a:pt x="640362" y="0"/>
                  </a:lnTo>
                  <a:lnTo>
                    <a:pt x="598480" y="13837"/>
                  </a:lnTo>
                  <a:lnTo>
                    <a:pt x="562122" y="41513"/>
                  </a:lnTo>
                  <a:lnTo>
                    <a:pt x="41422" y="563610"/>
                  </a:lnTo>
                  <a:lnTo>
                    <a:pt x="13807" y="600045"/>
                  </a:lnTo>
                  <a:lnTo>
                    <a:pt x="0" y="642003"/>
                  </a:lnTo>
                  <a:lnTo>
                    <a:pt x="0" y="686076"/>
                  </a:lnTo>
                  <a:lnTo>
                    <a:pt x="13807" y="728857"/>
                  </a:lnTo>
                  <a:lnTo>
                    <a:pt x="41422" y="766937"/>
                  </a:lnTo>
                  <a:lnTo>
                    <a:pt x="562122" y="1289034"/>
                  </a:lnTo>
                  <a:lnTo>
                    <a:pt x="598480" y="1315064"/>
                  </a:lnTo>
                  <a:lnTo>
                    <a:pt x="640362" y="1328079"/>
                  </a:lnTo>
                  <a:lnTo>
                    <a:pt x="684359" y="1328079"/>
                  </a:lnTo>
                  <a:lnTo>
                    <a:pt x="727063" y="1315064"/>
                  </a:lnTo>
                  <a:lnTo>
                    <a:pt x="765068" y="1289034"/>
                  </a:lnTo>
                  <a:lnTo>
                    <a:pt x="1285768" y="766937"/>
                  </a:lnTo>
                  <a:lnTo>
                    <a:pt x="1313383" y="728857"/>
                  </a:lnTo>
                  <a:lnTo>
                    <a:pt x="1327190" y="686076"/>
                  </a:lnTo>
                  <a:lnTo>
                    <a:pt x="1327190" y="642003"/>
                  </a:lnTo>
                  <a:lnTo>
                    <a:pt x="1313383" y="600045"/>
                  </a:lnTo>
                  <a:lnTo>
                    <a:pt x="1285768" y="563610"/>
                  </a:lnTo>
                  <a:lnTo>
                    <a:pt x="765068" y="41513"/>
                  </a:lnTo>
                  <a:lnTo>
                    <a:pt x="727063" y="13837"/>
                  </a:lnTo>
                  <a:lnTo>
                    <a:pt x="684359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93864" y="3718560"/>
              <a:ext cx="1103630" cy="1106805"/>
            </a:xfrm>
            <a:custGeom>
              <a:avLst/>
              <a:gdLst/>
              <a:ahLst/>
              <a:cxnLst/>
              <a:rect l="l" t="t" r="r" b="b"/>
              <a:pathLst>
                <a:path w="1103629" h="1106804">
                  <a:moveTo>
                    <a:pt x="565276" y="0"/>
                  </a:moveTo>
                  <a:lnTo>
                    <a:pt x="538099" y="0"/>
                  </a:lnTo>
                  <a:lnTo>
                    <a:pt x="10159" y="532891"/>
                  </a:lnTo>
                  <a:lnTo>
                    <a:pt x="3428" y="536194"/>
                  </a:lnTo>
                  <a:lnTo>
                    <a:pt x="0" y="543051"/>
                  </a:lnTo>
                  <a:lnTo>
                    <a:pt x="0" y="559942"/>
                  </a:lnTo>
                  <a:lnTo>
                    <a:pt x="3428" y="566801"/>
                  </a:lnTo>
                  <a:lnTo>
                    <a:pt x="538099" y="1102995"/>
                  </a:lnTo>
                  <a:lnTo>
                    <a:pt x="548258" y="1106423"/>
                  </a:lnTo>
                  <a:lnTo>
                    <a:pt x="555116" y="1106423"/>
                  </a:lnTo>
                  <a:lnTo>
                    <a:pt x="565276" y="1102995"/>
                  </a:lnTo>
                  <a:lnTo>
                    <a:pt x="622786" y="1045337"/>
                  </a:lnTo>
                  <a:lnTo>
                    <a:pt x="538099" y="1045337"/>
                  </a:lnTo>
                  <a:lnTo>
                    <a:pt x="531367" y="1038606"/>
                  </a:lnTo>
                  <a:lnTo>
                    <a:pt x="67690" y="570229"/>
                  </a:lnTo>
                  <a:lnTo>
                    <a:pt x="60959" y="566801"/>
                  </a:lnTo>
                  <a:lnTo>
                    <a:pt x="57530" y="559942"/>
                  </a:lnTo>
                  <a:lnTo>
                    <a:pt x="57530" y="546481"/>
                  </a:lnTo>
                  <a:lnTo>
                    <a:pt x="60959" y="539622"/>
                  </a:lnTo>
                  <a:lnTo>
                    <a:pt x="67690" y="532891"/>
                  </a:lnTo>
                  <a:lnTo>
                    <a:pt x="538099" y="57657"/>
                  </a:lnTo>
                  <a:lnTo>
                    <a:pt x="622455" y="57657"/>
                  </a:lnTo>
                  <a:lnTo>
                    <a:pt x="565276" y="0"/>
                  </a:lnTo>
                  <a:close/>
                </a:path>
                <a:path w="1103629" h="1106804">
                  <a:moveTo>
                    <a:pt x="622455" y="57657"/>
                  </a:moveTo>
                  <a:lnTo>
                    <a:pt x="565276" y="57657"/>
                  </a:lnTo>
                  <a:lnTo>
                    <a:pt x="568578" y="64515"/>
                  </a:lnTo>
                  <a:lnTo>
                    <a:pt x="1042415" y="539622"/>
                  </a:lnTo>
                  <a:lnTo>
                    <a:pt x="1045844" y="546481"/>
                  </a:lnTo>
                  <a:lnTo>
                    <a:pt x="1045844" y="556640"/>
                  </a:lnTo>
                  <a:lnTo>
                    <a:pt x="1042415" y="563371"/>
                  </a:lnTo>
                  <a:lnTo>
                    <a:pt x="1035684" y="570229"/>
                  </a:lnTo>
                  <a:lnTo>
                    <a:pt x="568578" y="1038606"/>
                  </a:lnTo>
                  <a:lnTo>
                    <a:pt x="565276" y="1045337"/>
                  </a:lnTo>
                  <a:lnTo>
                    <a:pt x="622786" y="1045337"/>
                  </a:lnTo>
                  <a:lnTo>
                    <a:pt x="1099946" y="566801"/>
                  </a:lnTo>
                  <a:lnTo>
                    <a:pt x="1103376" y="556640"/>
                  </a:lnTo>
                  <a:lnTo>
                    <a:pt x="1103376" y="546481"/>
                  </a:lnTo>
                  <a:lnTo>
                    <a:pt x="1099946" y="539622"/>
                  </a:lnTo>
                  <a:lnTo>
                    <a:pt x="622455" y="57657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576566" y="4043298"/>
            <a:ext cx="54483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2006-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2021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839" y="5496864"/>
            <a:ext cx="375094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Proud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Signatory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Global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Tourism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Plastics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Initiative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-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first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from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to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join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792" y="6466433"/>
            <a:ext cx="8255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>
                <a:solidFill>
                  <a:srgbClr val="252525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48668" y="134980"/>
            <a:ext cx="1327785" cy="1934845"/>
            <a:chOff x="1448668" y="134980"/>
            <a:chExt cx="1327785" cy="193484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4351" y="1426463"/>
              <a:ext cx="131063" cy="64312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48668" y="134980"/>
              <a:ext cx="1327785" cy="1325245"/>
            </a:xfrm>
            <a:custGeom>
              <a:avLst/>
              <a:gdLst/>
              <a:ahLst/>
              <a:cxnLst/>
              <a:rect l="l" t="t" r="r" b="b"/>
              <a:pathLst>
                <a:path w="1327785" h="1325245">
                  <a:moveTo>
                    <a:pt x="684359" y="0"/>
                  </a:moveTo>
                  <a:lnTo>
                    <a:pt x="640362" y="0"/>
                  </a:lnTo>
                  <a:lnTo>
                    <a:pt x="598480" y="13807"/>
                  </a:lnTo>
                  <a:lnTo>
                    <a:pt x="562122" y="41422"/>
                  </a:lnTo>
                  <a:lnTo>
                    <a:pt x="41422" y="562249"/>
                  </a:lnTo>
                  <a:lnTo>
                    <a:pt x="13807" y="598620"/>
                  </a:lnTo>
                  <a:lnTo>
                    <a:pt x="0" y="640526"/>
                  </a:lnTo>
                  <a:lnTo>
                    <a:pt x="0" y="684541"/>
                  </a:lnTo>
                  <a:lnTo>
                    <a:pt x="13807" y="727239"/>
                  </a:lnTo>
                  <a:lnTo>
                    <a:pt x="41422" y="765195"/>
                  </a:lnTo>
                  <a:lnTo>
                    <a:pt x="562122" y="1286149"/>
                  </a:lnTo>
                  <a:lnTo>
                    <a:pt x="598480" y="1312118"/>
                  </a:lnTo>
                  <a:lnTo>
                    <a:pt x="640362" y="1325102"/>
                  </a:lnTo>
                  <a:lnTo>
                    <a:pt x="684359" y="1325102"/>
                  </a:lnTo>
                  <a:lnTo>
                    <a:pt x="727063" y="1312118"/>
                  </a:lnTo>
                  <a:lnTo>
                    <a:pt x="765068" y="1286149"/>
                  </a:lnTo>
                  <a:lnTo>
                    <a:pt x="1285768" y="765195"/>
                  </a:lnTo>
                  <a:lnTo>
                    <a:pt x="1313383" y="727239"/>
                  </a:lnTo>
                  <a:lnTo>
                    <a:pt x="1327190" y="684541"/>
                  </a:lnTo>
                  <a:lnTo>
                    <a:pt x="1327190" y="640526"/>
                  </a:lnTo>
                  <a:lnTo>
                    <a:pt x="1313383" y="598620"/>
                  </a:lnTo>
                  <a:lnTo>
                    <a:pt x="1285768" y="562249"/>
                  </a:lnTo>
                  <a:lnTo>
                    <a:pt x="765068" y="41422"/>
                  </a:lnTo>
                  <a:lnTo>
                    <a:pt x="727063" y="13807"/>
                  </a:lnTo>
                  <a:lnTo>
                    <a:pt x="684359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60575" y="246887"/>
              <a:ext cx="1103630" cy="1106805"/>
            </a:xfrm>
            <a:custGeom>
              <a:avLst/>
              <a:gdLst/>
              <a:ahLst/>
              <a:cxnLst/>
              <a:rect l="l" t="t" r="r" b="b"/>
              <a:pathLst>
                <a:path w="1103630" h="1106805">
                  <a:moveTo>
                    <a:pt x="565276" y="0"/>
                  </a:moveTo>
                  <a:lnTo>
                    <a:pt x="538099" y="0"/>
                  </a:lnTo>
                  <a:lnTo>
                    <a:pt x="10160" y="532891"/>
                  </a:lnTo>
                  <a:lnTo>
                    <a:pt x="3429" y="536193"/>
                  </a:lnTo>
                  <a:lnTo>
                    <a:pt x="0" y="543051"/>
                  </a:lnTo>
                  <a:lnTo>
                    <a:pt x="0" y="559942"/>
                  </a:lnTo>
                  <a:lnTo>
                    <a:pt x="3429" y="566800"/>
                  </a:lnTo>
                  <a:lnTo>
                    <a:pt x="538099" y="1102994"/>
                  </a:lnTo>
                  <a:lnTo>
                    <a:pt x="548259" y="1106423"/>
                  </a:lnTo>
                  <a:lnTo>
                    <a:pt x="555117" y="1106423"/>
                  </a:lnTo>
                  <a:lnTo>
                    <a:pt x="565276" y="1102994"/>
                  </a:lnTo>
                  <a:lnTo>
                    <a:pt x="622786" y="1045336"/>
                  </a:lnTo>
                  <a:lnTo>
                    <a:pt x="538099" y="1045336"/>
                  </a:lnTo>
                  <a:lnTo>
                    <a:pt x="531368" y="1038605"/>
                  </a:lnTo>
                  <a:lnTo>
                    <a:pt x="67691" y="570229"/>
                  </a:lnTo>
                  <a:lnTo>
                    <a:pt x="60960" y="566800"/>
                  </a:lnTo>
                  <a:lnTo>
                    <a:pt x="57531" y="559942"/>
                  </a:lnTo>
                  <a:lnTo>
                    <a:pt x="57531" y="546480"/>
                  </a:lnTo>
                  <a:lnTo>
                    <a:pt x="60960" y="539622"/>
                  </a:lnTo>
                  <a:lnTo>
                    <a:pt x="67691" y="532891"/>
                  </a:lnTo>
                  <a:lnTo>
                    <a:pt x="538099" y="57657"/>
                  </a:lnTo>
                  <a:lnTo>
                    <a:pt x="622455" y="57657"/>
                  </a:lnTo>
                  <a:lnTo>
                    <a:pt x="565276" y="0"/>
                  </a:lnTo>
                  <a:close/>
                </a:path>
                <a:path w="1103630" h="1106805">
                  <a:moveTo>
                    <a:pt x="622455" y="57657"/>
                  </a:moveTo>
                  <a:lnTo>
                    <a:pt x="565276" y="57657"/>
                  </a:lnTo>
                  <a:lnTo>
                    <a:pt x="568579" y="64515"/>
                  </a:lnTo>
                  <a:lnTo>
                    <a:pt x="1042416" y="539622"/>
                  </a:lnTo>
                  <a:lnTo>
                    <a:pt x="1045844" y="546480"/>
                  </a:lnTo>
                  <a:lnTo>
                    <a:pt x="1045844" y="556640"/>
                  </a:lnTo>
                  <a:lnTo>
                    <a:pt x="1042416" y="563371"/>
                  </a:lnTo>
                  <a:lnTo>
                    <a:pt x="1035685" y="570229"/>
                  </a:lnTo>
                  <a:lnTo>
                    <a:pt x="568579" y="1038605"/>
                  </a:lnTo>
                  <a:lnTo>
                    <a:pt x="565276" y="1045336"/>
                  </a:lnTo>
                  <a:lnTo>
                    <a:pt x="622786" y="1045336"/>
                  </a:lnTo>
                  <a:lnTo>
                    <a:pt x="1099947" y="566800"/>
                  </a:lnTo>
                  <a:lnTo>
                    <a:pt x="1103376" y="556640"/>
                  </a:lnTo>
                  <a:lnTo>
                    <a:pt x="1103376" y="546480"/>
                  </a:lnTo>
                  <a:lnTo>
                    <a:pt x="1099947" y="539622"/>
                  </a:lnTo>
                  <a:lnTo>
                    <a:pt x="622455" y="57657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834133" y="507314"/>
            <a:ext cx="544830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2020-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2022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0" name="object 20">
            <a:hlinkClick r:id="rId9"/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24783" y="30480"/>
            <a:ext cx="1676399" cy="162458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213350" y="273812"/>
            <a:ext cx="2566035" cy="124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IUCN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launched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Plastic Waste-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Free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Islands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Med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Project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(PWFI)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Cyprus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CSTI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Collaboration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Together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24882" y="2250839"/>
            <a:ext cx="5715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sz="1600">
                <a:solidFill>
                  <a:srgbClr val="404040"/>
                </a:solidFill>
                <a:latin typeface="Arial"/>
                <a:cs typeface="Arial"/>
                <a:hlinkClick r:id="rId11"/>
              </a:rPr>
              <a:t>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683144" y="1045463"/>
            <a:ext cx="9353550" cy="5812790"/>
            <a:chOff x="2683144" y="1045463"/>
            <a:chExt cx="9353550" cy="5812790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38160" y="1045463"/>
              <a:ext cx="3898392" cy="17739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74023" y="3008375"/>
              <a:ext cx="2852928" cy="17586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8791" y="3630168"/>
              <a:ext cx="131063" cy="64312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683144" y="2338720"/>
              <a:ext cx="1330325" cy="1328420"/>
            </a:xfrm>
            <a:custGeom>
              <a:avLst/>
              <a:gdLst/>
              <a:ahLst/>
              <a:cxnLst/>
              <a:rect l="l" t="t" r="r" b="b"/>
              <a:pathLst>
                <a:path w="1330325" h="1328420">
                  <a:moveTo>
                    <a:pt x="685904" y="0"/>
                  </a:moveTo>
                  <a:lnTo>
                    <a:pt x="641793" y="0"/>
                  </a:lnTo>
                  <a:lnTo>
                    <a:pt x="599804" y="13837"/>
                  </a:lnTo>
                  <a:lnTo>
                    <a:pt x="563356" y="41513"/>
                  </a:lnTo>
                  <a:lnTo>
                    <a:pt x="41513" y="563610"/>
                  </a:lnTo>
                  <a:lnTo>
                    <a:pt x="13837" y="600045"/>
                  </a:lnTo>
                  <a:lnTo>
                    <a:pt x="0" y="642003"/>
                  </a:lnTo>
                  <a:lnTo>
                    <a:pt x="0" y="686076"/>
                  </a:lnTo>
                  <a:lnTo>
                    <a:pt x="13837" y="728857"/>
                  </a:lnTo>
                  <a:lnTo>
                    <a:pt x="41513" y="766937"/>
                  </a:lnTo>
                  <a:lnTo>
                    <a:pt x="563356" y="1289034"/>
                  </a:lnTo>
                  <a:lnTo>
                    <a:pt x="599804" y="1315064"/>
                  </a:lnTo>
                  <a:lnTo>
                    <a:pt x="641793" y="1328079"/>
                  </a:lnTo>
                  <a:lnTo>
                    <a:pt x="685904" y="1328079"/>
                  </a:lnTo>
                  <a:lnTo>
                    <a:pt x="728716" y="1315064"/>
                  </a:lnTo>
                  <a:lnTo>
                    <a:pt x="766810" y="1289034"/>
                  </a:lnTo>
                  <a:lnTo>
                    <a:pt x="1288653" y="766937"/>
                  </a:lnTo>
                  <a:lnTo>
                    <a:pt x="1316329" y="728857"/>
                  </a:lnTo>
                  <a:lnTo>
                    <a:pt x="1330167" y="686076"/>
                  </a:lnTo>
                  <a:lnTo>
                    <a:pt x="1330167" y="642003"/>
                  </a:lnTo>
                  <a:lnTo>
                    <a:pt x="1316329" y="600045"/>
                  </a:lnTo>
                  <a:lnTo>
                    <a:pt x="1288653" y="563610"/>
                  </a:lnTo>
                  <a:lnTo>
                    <a:pt x="766810" y="41513"/>
                  </a:lnTo>
                  <a:lnTo>
                    <a:pt x="728716" y="13837"/>
                  </a:lnTo>
                  <a:lnTo>
                    <a:pt x="68590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98063" y="2450591"/>
              <a:ext cx="1103630" cy="1106805"/>
            </a:xfrm>
            <a:custGeom>
              <a:avLst/>
              <a:gdLst/>
              <a:ahLst/>
              <a:cxnLst/>
              <a:rect l="l" t="t" r="r" b="b"/>
              <a:pathLst>
                <a:path w="1103629" h="1106804">
                  <a:moveTo>
                    <a:pt x="565276" y="0"/>
                  </a:moveTo>
                  <a:lnTo>
                    <a:pt x="538099" y="0"/>
                  </a:lnTo>
                  <a:lnTo>
                    <a:pt x="10160" y="532892"/>
                  </a:lnTo>
                  <a:lnTo>
                    <a:pt x="3429" y="536194"/>
                  </a:lnTo>
                  <a:lnTo>
                    <a:pt x="0" y="543052"/>
                  </a:lnTo>
                  <a:lnTo>
                    <a:pt x="0" y="559943"/>
                  </a:lnTo>
                  <a:lnTo>
                    <a:pt x="3429" y="566801"/>
                  </a:lnTo>
                  <a:lnTo>
                    <a:pt x="538099" y="1102995"/>
                  </a:lnTo>
                  <a:lnTo>
                    <a:pt x="548259" y="1106424"/>
                  </a:lnTo>
                  <a:lnTo>
                    <a:pt x="555116" y="1106424"/>
                  </a:lnTo>
                  <a:lnTo>
                    <a:pt x="565276" y="1102995"/>
                  </a:lnTo>
                  <a:lnTo>
                    <a:pt x="622786" y="1045337"/>
                  </a:lnTo>
                  <a:lnTo>
                    <a:pt x="538099" y="1045337"/>
                  </a:lnTo>
                  <a:lnTo>
                    <a:pt x="531368" y="1038606"/>
                  </a:lnTo>
                  <a:lnTo>
                    <a:pt x="67691" y="570230"/>
                  </a:lnTo>
                  <a:lnTo>
                    <a:pt x="60960" y="566801"/>
                  </a:lnTo>
                  <a:lnTo>
                    <a:pt x="57531" y="559943"/>
                  </a:lnTo>
                  <a:lnTo>
                    <a:pt x="57531" y="546481"/>
                  </a:lnTo>
                  <a:lnTo>
                    <a:pt x="60960" y="539623"/>
                  </a:lnTo>
                  <a:lnTo>
                    <a:pt x="67691" y="532892"/>
                  </a:lnTo>
                  <a:lnTo>
                    <a:pt x="538099" y="57658"/>
                  </a:lnTo>
                  <a:lnTo>
                    <a:pt x="622455" y="57658"/>
                  </a:lnTo>
                  <a:lnTo>
                    <a:pt x="565276" y="0"/>
                  </a:lnTo>
                  <a:close/>
                </a:path>
                <a:path w="1103629" h="1106804">
                  <a:moveTo>
                    <a:pt x="622455" y="57658"/>
                  </a:moveTo>
                  <a:lnTo>
                    <a:pt x="565276" y="57658"/>
                  </a:lnTo>
                  <a:lnTo>
                    <a:pt x="568578" y="64516"/>
                  </a:lnTo>
                  <a:lnTo>
                    <a:pt x="1042415" y="539623"/>
                  </a:lnTo>
                  <a:lnTo>
                    <a:pt x="1045845" y="546481"/>
                  </a:lnTo>
                  <a:lnTo>
                    <a:pt x="1045845" y="556641"/>
                  </a:lnTo>
                  <a:lnTo>
                    <a:pt x="1042415" y="563372"/>
                  </a:lnTo>
                  <a:lnTo>
                    <a:pt x="1035685" y="570230"/>
                  </a:lnTo>
                  <a:lnTo>
                    <a:pt x="568578" y="1038606"/>
                  </a:lnTo>
                  <a:lnTo>
                    <a:pt x="565276" y="1045337"/>
                  </a:lnTo>
                  <a:lnTo>
                    <a:pt x="622786" y="1045337"/>
                  </a:lnTo>
                  <a:lnTo>
                    <a:pt x="1099947" y="566801"/>
                  </a:lnTo>
                  <a:lnTo>
                    <a:pt x="1103376" y="556641"/>
                  </a:lnTo>
                  <a:lnTo>
                    <a:pt x="1103376" y="546481"/>
                  </a:lnTo>
                  <a:lnTo>
                    <a:pt x="1099947" y="539623"/>
                  </a:lnTo>
                  <a:lnTo>
                    <a:pt x="622455" y="57658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hlinkClick r:id="rId15"/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06367" y="5922263"/>
              <a:ext cx="1655064" cy="935735"/>
            </a:xfrm>
            <a:prstGeom prst="rect">
              <a:avLst/>
            </a:prstGeom>
          </p:spPr>
        </p:pic>
        <p:pic>
          <p:nvPicPr>
            <p:cNvPr id="30" name="object 30">
              <a:hlinkClick r:id="rId11"/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38599" y="2023872"/>
              <a:ext cx="3425952" cy="152704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8249411" y="4876545"/>
            <a:ext cx="3603625" cy="13011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05155" marR="594360" indent="-2540" algn="ctr">
              <a:lnSpc>
                <a:spcPct val="100299"/>
              </a:lnSpc>
              <a:spcBef>
                <a:spcPts val="85"/>
              </a:spcBef>
            </a:pPr>
            <a:r>
              <a:rPr sz="2000" b="1">
                <a:solidFill>
                  <a:srgbClr val="252525"/>
                </a:solidFill>
                <a:latin typeface="Arial"/>
                <a:cs typeface="Arial"/>
              </a:rPr>
              <a:t>15</a:t>
            </a:r>
            <a:r>
              <a:rPr sz="2000" b="1" spc="-114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252525"/>
                </a:solidFill>
                <a:latin typeface="Arial"/>
                <a:cs typeface="Arial"/>
              </a:rPr>
              <a:t>Year</a:t>
            </a:r>
            <a:r>
              <a:rPr sz="2000" b="1" spc="-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252525"/>
                </a:solidFill>
                <a:latin typeface="Arial"/>
                <a:cs typeface="Arial"/>
              </a:rPr>
              <a:t>Celebration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‘1</a:t>
            </a:r>
            <a:r>
              <a:rPr sz="1575" b="1" baseline="26455">
                <a:solidFill>
                  <a:srgbClr val="252525"/>
                </a:solidFill>
                <a:latin typeface="Arial"/>
                <a:cs typeface="Arial"/>
              </a:rPr>
              <a:t>st</a:t>
            </a:r>
            <a:r>
              <a:rPr sz="1575" b="1" spc="254" baseline="264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Online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International</a:t>
            </a:r>
            <a:r>
              <a:rPr sz="1600" b="1" spc="-8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Conference</a:t>
            </a:r>
            <a:endParaRPr sz="1600">
              <a:latin typeface="Arial"/>
              <a:cs typeface="Arial"/>
            </a:endParaRPr>
          </a:p>
          <a:p>
            <a:pPr marL="37465" marR="30480" algn="ctr">
              <a:lnSpc>
                <a:spcPts val="187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‘Sustainable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Future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–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Every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Crisis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there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is</a:t>
            </a:r>
            <a:r>
              <a:rPr sz="1600" b="1" spc="4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an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Opportunity’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12135" y="2896616"/>
            <a:ext cx="4092575" cy="12376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8"/>
              </a:rPr>
              <a:t>2021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Arial"/>
              <a:cs typeface="Arial"/>
            </a:endParaRPr>
          </a:p>
          <a:p>
            <a:pPr marL="1207770" algn="ctr">
              <a:lnSpc>
                <a:spcPct val="100000"/>
              </a:lnSpc>
            </a:pPr>
            <a:r>
              <a:rPr sz="1600" b="1">
                <a:latin typeface="Arial"/>
                <a:cs typeface="Arial"/>
              </a:rPr>
              <a:t>‘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Keep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Our Sand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Sea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Plastic</a:t>
            </a:r>
            <a:endParaRPr sz="1600">
              <a:latin typeface="Arial"/>
              <a:cs typeface="Arial"/>
            </a:endParaRPr>
          </a:p>
          <a:p>
            <a:pPr marL="1210310" algn="ctr">
              <a:lnSpc>
                <a:spcPct val="100000"/>
              </a:lnSpc>
            </a:pP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Free’</a:t>
            </a:r>
            <a:r>
              <a:rPr sz="1600" b="1" spc="-1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Animation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Release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4" name="Picture 34" descr="A picture containing text&#10;&#10;Description automatically generated">
            <a:hlinkClick r:id="rId19"/>
            <a:extLst>
              <a:ext uri="{FF2B5EF4-FFF2-40B4-BE49-F238E27FC236}">
                <a16:creationId xmlns:a16="http://schemas.microsoft.com/office/drawing/2014/main" id="{8DF04F03-DC03-F7E3-43D5-938A0569E2A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17809" y="3435776"/>
            <a:ext cx="80010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4826" y="2505455"/>
            <a:ext cx="2519680" cy="3447415"/>
          </a:xfrm>
          <a:custGeom>
            <a:avLst/>
            <a:gdLst/>
            <a:ahLst/>
            <a:cxnLst/>
            <a:rect l="l" t="t" r="r" b="b"/>
            <a:pathLst>
              <a:path w="2519679" h="3447415">
                <a:moveTo>
                  <a:pt x="693494" y="0"/>
                </a:moveTo>
                <a:lnTo>
                  <a:pt x="604975" y="80137"/>
                </a:lnTo>
                <a:lnTo>
                  <a:pt x="673058" y="92225"/>
                </a:lnTo>
                <a:lnTo>
                  <a:pt x="738626" y="104317"/>
                </a:lnTo>
                <a:lnTo>
                  <a:pt x="801788" y="116416"/>
                </a:lnTo>
                <a:lnTo>
                  <a:pt x="862650" y="128524"/>
                </a:lnTo>
                <a:lnTo>
                  <a:pt x="921321" y="140646"/>
                </a:lnTo>
                <a:lnTo>
                  <a:pt x="977910" y="152784"/>
                </a:lnTo>
                <a:lnTo>
                  <a:pt x="1032523" y="164941"/>
                </a:lnTo>
                <a:lnTo>
                  <a:pt x="1085270" y="177122"/>
                </a:lnTo>
                <a:lnTo>
                  <a:pt x="1136257" y="189329"/>
                </a:lnTo>
                <a:lnTo>
                  <a:pt x="1185593" y="201566"/>
                </a:lnTo>
                <a:lnTo>
                  <a:pt x="1233387" y="213836"/>
                </a:lnTo>
                <a:lnTo>
                  <a:pt x="1279745" y="226142"/>
                </a:lnTo>
                <a:lnTo>
                  <a:pt x="1324776" y="238487"/>
                </a:lnTo>
                <a:lnTo>
                  <a:pt x="1368588" y="250875"/>
                </a:lnTo>
                <a:lnTo>
                  <a:pt x="1411289" y="263310"/>
                </a:lnTo>
                <a:lnTo>
                  <a:pt x="1452987" y="275793"/>
                </a:lnTo>
                <a:lnTo>
                  <a:pt x="1493790" y="288330"/>
                </a:lnTo>
                <a:lnTo>
                  <a:pt x="1533806" y="300922"/>
                </a:lnTo>
                <a:lnTo>
                  <a:pt x="1611908" y="326287"/>
                </a:lnTo>
                <a:lnTo>
                  <a:pt x="1688158" y="351917"/>
                </a:lnTo>
                <a:lnTo>
                  <a:pt x="1726829" y="365708"/>
                </a:lnTo>
                <a:lnTo>
                  <a:pt x="1765326" y="380581"/>
                </a:lnTo>
                <a:lnTo>
                  <a:pt x="1803502" y="396498"/>
                </a:lnTo>
                <a:lnTo>
                  <a:pt x="1841211" y="413418"/>
                </a:lnTo>
                <a:lnTo>
                  <a:pt x="1878306" y="431303"/>
                </a:lnTo>
                <a:lnTo>
                  <a:pt x="1914641" y="450113"/>
                </a:lnTo>
                <a:lnTo>
                  <a:pt x="1950070" y="469809"/>
                </a:lnTo>
                <a:lnTo>
                  <a:pt x="1984447" y="490352"/>
                </a:lnTo>
                <a:lnTo>
                  <a:pt x="2017624" y="511702"/>
                </a:lnTo>
                <a:lnTo>
                  <a:pt x="2049455" y="533820"/>
                </a:lnTo>
                <a:lnTo>
                  <a:pt x="2108496" y="580205"/>
                </a:lnTo>
                <a:lnTo>
                  <a:pt x="2160399" y="629191"/>
                </a:lnTo>
                <a:lnTo>
                  <a:pt x="2203991" y="680465"/>
                </a:lnTo>
                <a:lnTo>
                  <a:pt x="2238102" y="733712"/>
                </a:lnTo>
                <a:lnTo>
                  <a:pt x="2261561" y="788619"/>
                </a:lnTo>
                <a:lnTo>
                  <a:pt x="2273196" y="844871"/>
                </a:lnTo>
                <a:lnTo>
                  <a:pt x="2274214" y="873403"/>
                </a:lnTo>
                <a:lnTo>
                  <a:pt x="2271837" y="902154"/>
                </a:lnTo>
                <a:lnTo>
                  <a:pt x="2256313" y="960155"/>
                </a:lnTo>
                <a:lnTo>
                  <a:pt x="2225451" y="1018559"/>
                </a:lnTo>
                <a:lnTo>
                  <a:pt x="2178082" y="1077052"/>
                </a:lnTo>
                <a:lnTo>
                  <a:pt x="2147840" y="1106233"/>
                </a:lnTo>
                <a:lnTo>
                  <a:pt x="2113033" y="1135320"/>
                </a:lnTo>
                <a:lnTo>
                  <a:pt x="2073513" y="1164271"/>
                </a:lnTo>
                <a:lnTo>
                  <a:pt x="2029134" y="1193048"/>
                </a:lnTo>
                <a:lnTo>
                  <a:pt x="1979750" y="1221613"/>
                </a:lnTo>
                <a:lnTo>
                  <a:pt x="1943298" y="1241141"/>
                </a:lnTo>
                <a:lnTo>
                  <a:pt x="1905288" y="1260691"/>
                </a:lnTo>
                <a:lnTo>
                  <a:pt x="1865809" y="1280271"/>
                </a:lnTo>
                <a:lnTo>
                  <a:pt x="1824950" y="1299889"/>
                </a:lnTo>
                <a:lnTo>
                  <a:pt x="1782802" y="1319553"/>
                </a:lnTo>
                <a:lnTo>
                  <a:pt x="1739454" y="1339272"/>
                </a:lnTo>
                <a:lnTo>
                  <a:pt x="1694995" y="1359054"/>
                </a:lnTo>
                <a:lnTo>
                  <a:pt x="1649517" y="1378906"/>
                </a:lnTo>
                <a:lnTo>
                  <a:pt x="1555857" y="1418859"/>
                </a:lnTo>
                <a:lnTo>
                  <a:pt x="1459192" y="1459195"/>
                </a:lnTo>
                <a:lnTo>
                  <a:pt x="1158347" y="1583171"/>
                </a:lnTo>
                <a:lnTo>
                  <a:pt x="1056841" y="1625707"/>
                </a:lnTo>
                <a:lnTo>
                  <a:pt x="1006262" y="1647238"/>
                </a:lnTo>
                <a:lnTo>
                  <a:pt x="955919" y="1668957"/>
                </a:lnTo>
                <a:lnTo>
                  <a:pt x="905901" y="1690872"/>
                </a:lnTo>
                <a:lnTo>
                  <a:pt x="856299" y="1712990"/>
                </a:lnTo>
                <a:lnTo>
                  <a:pt x="807201" y="1735320"/>
                </a:lnTo>
                <a:lnTo>
                  <a:pt x="758699" y="1757870"/>
                </a:lnTo>
                <a:lnTo>
                  <a:pt x="710880" y="1780649"/>
                </a:lnTo>
                <a:lnTo>
                  <a:pt x="663836" y="1803665"/>
                </a:lnTo>
                <a:lnTo>
                  <a:pt x="617656" y="1826926"/>
                </a:lnTo>
                <a:lnTo>
                  <a:pt x="572429" y="1850440"/>
                </a:lnTo>
                <a:lnTo>
                  <a:pt x="528245" y="1874216"/>
                </a:lnTo>
                <a:lnTo>
                  <a:pt x="485195" y="1898262"/>
                </a:lnTo>
                <a:lnTo>
                  <a:pt x="443367" y="1922586"/>
                </a:lnTo>
                <a:lnTo>
                  <a:pt x="402852" y="1947196"/>
                </a:lnTo>
                <a:lnTo>
                  <a:pt x="363739" y="1972102"/>
                </a:lnTo>
                <a:lnTo>
                  <a:pt x="326118" y="1997311"/>
                </a:lnTo>
                <a:lnTo>
                  <a:pt x="290079" y="2022830"/>
                </a:lnTo>
                <a:lnTo>
                  <a:pt x="255711" y="2048670"/>
                </a:lnTo>
                <a:lnTo>
                  <a:pt x="223104" y="2074838"/>
                </a:lnTo>
                <a:lnTo>
                  <a:pt x="192348" y="2101342"/>
                </a:lnTo>
                <a:lnTo>
                  <a:pt x="163533" y="2128190"/>
                </a:lnTo>
                <a:lnTo>
                  <a:pt x="136748" y="2155391"/>
                </a:lnTo>
                <a:lnTo>
                  <a:pt x="89627" y="2210885"/>
                </a:lnTo>
                <a:lnTo>
                  <a:pt x="51705" y="2267889"/>
                </a:lnTo>
                <a:lnTo>
                  <a:pt x="23699" y="2326471"/>
                </a:lnTo>
                <a:lnTo>
                  <a:pt x="6326" y="2386695"/>
                </a:lnTo>
                <a:lnTo>
                  <a:pt x="0" y="2446949"/>
                </a:lnTo>
                <a:lnTo>
                  <a:pt x="441" y="2476550"/>
                </a:lnTo>
                <a:lnTo>
                  <a:pt x="8116" y="2535980"/>
                </a:lnTo>
                <a:lnTo>
                  <a:pt x="24695" y="2595603"/>
                </a:lnTo>
                <a:lnTo>
                  <a:pt x="49997" y="2655290"/>
                </a:lnTo>
                <a:lnTo>
                  <a:pt x="83841" y="2714909"/>
                </a:lnTo>
                <a:lnTo>
                  <a:pt x="126046" y="2774331"/>
                </a:lnTo>
                <a:lnTo>
                  <a:pt x="150227" y="2803927"/>
                </a:lnTo>
                <a:lnTo>
                  <a:pt x="176430" y="2833425"/>
                </a:lnTo>
                <a:lnTo>
                  <a:pt x="204633" y="2862808"/>
                </a:lnTo>
                <a:lnTo>
                  <a:pt x="234813" y="2892061"/>
                </a:lnTo>
                <a:lnTo>
                  <a:pt x="266948" y="2921166"/>
                </a:lnTo>
                <a:lnTo>
                  <a:pt x="301014" y="2950108"/>
                </a:lnTo>
                <a:lnTo>
                  <a:pt x="336989" y="2978871"/>
                </a:lnTo>
                <a:lnTo>
                  <a:pt x="374851" y="3007437"/>
                </a:lnTo>
                <a:lnTo>
                  <a:pt x="414576" y="3035791"/>
                </a:lnTo>
                <a:lnTo>
                  <a:pt x="456143" y="3063916"/>
                </a:lnTo>
                <a:lnTo>
                  <a:pt x="499528" y="3091797"/>
                </a:lnTo>
                <a:lnTo>
                  <a:pt x="544709" y="3119416"/>
                </a:lnTo>
                <a:lnTo>
                  <a:pt x="591664" y="3146758"/>
                </a:lnTo>
                <a:lnTo>
                  <a:pt x="640368" y="3173806"/>
                </a:lnTo>
                <a:lnTo>
                  <a:pt x="690801" y="3200544"/>
                </a:lnTo>
                <a:lnTo>
                  <a:pt x="742940" y="3226956"/>
                </a:lnTo>
                <a:lnTo>
                  <a:pt x="796760" y="3253025"/>
                </a:lnTo>
                <a:lnTo>
                  <a:pt x="852241" y="3278735"/>
                </a:lnTo>
                <a:lnTo>
                  <a:pt x="909360" y="3304070"/>
                </a:lnTo>
                <a:lnTo>
                  <a:pt x="968093" y="3329013"/>
                </a:lnTo>
                <a:lnTo>
                  <a:pt x="1028418" y="3353549"/>
                </a:lnTo>
                <a:lnTo>
                  <a:pt x="1090312" y="3377660"/>
                </a:lnTo>
                <a:lnTo>
                  <a:pt x="1153754" y="3401332"/>
                </a:lnTo>
                <a:lnTo>
                  <a:pt x="1218720" y="3424546"/>
                </a:lnTo>
                <a:lnTo>
                  <a:pt x="1285187" y="3447288"/>
                </a:lnTo>
                <a:lnTo>
                  <a:pt x="1819603" y="3201250"/>
                </a:lnTo>
                <a:lnTo>
                  <a:pt x="1767388" y="3187171"/>
                </a:lnTo>
                <a:lnTo>
                  <a:pt x="1715733" y="3172824"/>
                </a:lnTo>
                <a:lnTo>
                  <a:pt x="1664673" y="3158209"/>
                </a:lnTo>
                <a:lnTo>
                  <a:pt x="1614244" y="3143327"/>
                </a:lnTo>
                <a:lnTo>
                  <a:pt x="1564482" y="3128179"/>
                </a:lnTo>
                <a:lnTo>
                  <a:pt x="1515422" y="3112766"/>
                </a:lnTo>
                <a:lnTo>
                  <a:pt x="1467100" y="3097088"/>
                </a:lnTo>
                <a:lnTo>
                  <a:pt x="1419553" y="3081147"/>
                </a:lnTo>
                <a:lnTo>
                  <a:pt x="1349094" y="3056152"/>
                </a:lnTo>
                <a:lnTo>
                  <a:pt x="1282063" y="3031013"/>
                </a:lnTo>
                <a:lnTo>
                  <a:pt x="1218400" y="3005743"/>
                </a:lnTo>
                <a:lnTo>
                  <a:pt x="1158045" y="2980353"/>
                </a:lnTo>
                <a:lnTo>
                  <a:pt x="1100937" y="2954856"/>
                </a:lnTo>
                <a:lnTo>
                  <a:pt x="1047015" y="2929264"/>
                </a:lnTo>
                <a:lnTo>
                  <a:pt x="996221" y="2903589"/>
                </a:lnTo>
                <a:lnTo>
                  <a:pt x="948492" y="2877844"/>
                </a:lnTo>
                <a:lnTo>
                  <a:pt x="903769" y="2852040"/>
                </a:lnTo>
                <a:lnTo>
                  <a:pt x="861991" y="2826190"/>
                </a:lnTo>
                <a:lnTo>
                  <a:pt x="823099" y="2800307"/>
                </a:lnTo>
                <a:lnTo>
                  <a:pt x="787031" y="2774402"/>
                </a:lnTo>
                <a:lnTo>
                  <a:pt x="753727" y="2748488"/>
                </a:lnTo>
                <a:lnTo>
                  <a:pt x="723127" y="2722576"/>
                </a:lnTo>
                <a:lnTo>
                  <a:pt x="695171" y="2696680"/>
                </a:lnTo>
                <a:lnTo>
                  <a:pt x="646947" y="2644982"/>
                </a:lnTo>
                <a:lnTo>
                  <a:pt x="608573" y="2593492"/>
                </a:lnTo>
                <a:lnTo>
                  <a:pt x="579566" y="2542308"/>
                </a:lnTo>
                <a:lnTo>
                  <a:pt x="559442" y="2491527"/>
                </a:lnTo>
                <a:lnTo>
                  <a:pt x="547720" y="2441248"/>
                </a:lnTo>
                <a:lnTo>
                  <a:pt x="543915" y="2391567"/>
                </a:lnTo>
                <a:lnTo>
                  <a:pt x="544831" y="2366983"/>
                </a:lnTo>
                <a:lnTo>
                  <a:pt x="551998" y="2318386"/>
                </a:lnTo>
                <a:lnTo>
                  <a:pt x="565875" y="2270633"/>
                </a:lnTo>
                <a:lnTo>
                  <a:pt x="585980" y="2223822"/>
                </a:lnTo>
                <a:lnTo>
                  <a:pt x="611829" y="2178051"/>
                </a:lnTo>
                <a:lnTo>
                  <a:pt x="642940" y="2133418"/>
                </a:lnTo>
                <a:lnTo>
                  <a:pt x="678830" y="2090022"/>
                </a:lnTo>
                <a:lnTo>
                  <a:pt x="719016" y="2047959"/>
                </a:lnTo>
                <a:lnTo>
                  <a:pt x="763014" y="2007328"/>
                </a:lnTo>
                <a:lnTo>
                  <a:pt x="810343" y="1968227"/>
                </a:lnTo>
                <a:lnTo>
                  <a:pt x="860519" y="1930754"/>
                </a:lnTo>
                <a:lnTo>
                  <a:pt x="913058" y="1895007"/>
                </a:lnTo>
                <a:lnTo>
                  <a:pt x="967479" y="1861083"/>
                </a:lnTo>
                <a:lnTo>
                  <a:pt x="1023298" y="1829081"/>
                </a:lnTo>
                <a:lnTo>
                  <a:pt x="1080032" y="1799098"/>
                </a:lnTo>
                <a:lnTo>
                  <a:pt x="1137199" y="1771233"/>
                </a:lnTo>
                <a:lnTo>
                  <a:pt x="1194315" y="1745583"/>
                </a:lnTo>
                <a:lnTo>
                  <a:pt x="1461311" y="1639593"/>
                </a:lnTo>
                <a:lnTo>
                  <a:pt x="1550975" y="1603432"/>
                </a:lnTo>
                <a:lnTo>
                  <a:pt x="1612839" y="1577828"/>
                </a:lnTo>
                <a:lnTo>
                  <a:pt x="1675868" y="1551055"/>
                </a:lnTo>
                <a:lnTo>
                  <a:pt x="1739629" y="1523138"/>
                </a:lnTo>
                <a:lnTo>
                  <a:pt x="1803690" y="1494103"/>
                </a:lnTo>
                <a:lnTo>
                  <a:pt x="1867618" y="1463974"/>
                </a:lnTo>
                <a:lnTo>
                  <a:pt x="1930979" y="1432776"/>
                </a:lnTo>
                <a:lnTo>
                  <a:pt x="1993341" y="1400535"/>
                </a:lnTo>
                <a:lnTo>
                  <a:pt x="2054271" y="1367275"/>
                </a:lnTo>
                <a:lnTo>
                  <a:pt x="2113336" y="1333021"/>
                </a:lnTo>
                <a:lnTo>
                  <a:pt x="2170104" y="1297799"/>
                </a:lnTo>
                <a:lnTo>
                  <a:pt x="2224141" y="1261634"/>
                </a:lnTo>
                <a:lnTo>
                  <a:pt x="2275014" y="1224550"/>
                </a:lnTo>
                <a:lnTo>
                  <a:pt x="2322291" y="1186572"/>
                </a:lnTo>
                <a:lnTo>
                  <a:pt x="2365539" y="1147727"/>
                </a:lnTo>
                <a:lnTo>
                  <a:pt x="2404325" y="1108037"/>
                </a:lnTo>
                <a:lnTo>
                  <a:pt x="2438216" y="1067529"/>
                </a:lnTo>
                <a:lnTo>
                  <a:pt x="2466780" y="1026228"/>
                </a:lnTo>
                <a:lnTo>
                  <a:pt x="2489582" y="984159"/>
                </a:lnTo>
                <a:lnTo>
                  <a:pt x="2506191" y="941346"/>
                </a:lnTo>
                <a:lnTo>
                  <a:pt x="2516174" y="897815"/>
                </a:lnTo>
                <a:lnTo>
                  <a:pt x="2519098" y="853591"/>
                </a:lnTo>
                <a:lnTo>
                  <a:pt x="2517777" y="831226"/>
                </a:lnTo>
                <a:lnTo>
                  <a:pt x="2509300" y="786009"/>
                </a:lnTo>
                <a:lnTo>
                  <a:pt x="2492681" y="740161"/>
                </a:lnTo>
                <a:lnTo>
                  <a:pt x="2467489" y="693707"/>
                </a:lnTo>
                <a:lnTo>
                  <a:pt x="2433289" y="646673"/>
                </a:lnTo>
                <a:lnTo>
                  <a:pt x="2389649" y="599083"/>
                </a:lnTo>
                <a:lnTo>
                  <a:pt x="2336136" y="550962"/>
                </a:lnTo>
                <a:lnTo>
                  <a:pt x="2305542" y="526711"/>
                </a:lnTo>
                <a:lnTo>
                  <a:pt x="2272317" y="502336"/>
                </a:lnTo>
                <a:lnTo>
                  <a:pt x="2236408" y="477841"/>
                </a:lnTo>
                <a:lnTo>
                  <a:pt x="2197760" y="453229"/>
                </a:lnTo>
                <a:lnTo>
                  <a:pt x="2156319" y="428503"/>
                </a:lnTo>
                <a:lnTo>
                  <a:pt x="2112031" y="403667"/>
                </a:lnTo>
                <a:lnTo>
                  <a:pt x="2064842" y="378723"/>
                </a:lnTo>
                <a:lnTo>
                  <a:pt x="2014698" y="353674"/>
                </a:lnTo>
                <a:lnTo>
                  <a:pt x="1961545" y="328524"/>
                </a:lnTo>
                <a:lnTo>
                  <a:pt x="1905328" y="303276"/>
                </a:lnTo>
                <a:lnTo>
                  <a:pt x="1814455" y="271980"/>
                </a:lnTo>
                <a:lnTo>
                  <a:pt x="1562015" y="194548"/>
                </a:lnTo>
                <a:lnTo>
                  <a:pt x="1178273" y="95660"/>
                </a:lnTo>
                <a:lnTo>
                  <a:pt x="69349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" y="2257332"/>
            <a:ext cx="1472565" cy="83820"/>
          </a:xfrm>
          <a:custGeom>
            <a:avLst/>
            <a:gdLst/>
            <a:ahLst/>
            <a:cxnLst/>
            <a:rect l="l" t="t" r="r" b="b"/>
            <a:pathLst>
              <a:path w="1472565" h="83819">
                <a:moveTo>
                  <a:pt x="126613" y="0"/>
                </a:moveTo>
                <a:lnTo>
                  <a:pt x="41283" y="470"/>
                </a:lnTo>
                <a:lnTo>
                  <a:pt x="0" y="980"/>
                </a:lnTo>
                <a:lnTo>
                  <a:pt x="0" y="62956"/>
                </a:lnTo>
                <a:lnTo>
                  <a:pt x="102908" y="59545"/>
                </a:lnTo>
                <a:lnTo>
                  <a:pt x="394479" y="55575"/>
                </a:lnTo>
                <a:lnTo>
                  <a:pt x="848982" y="60438"/>
                </a:lnTo>
                <a:lnTo>
                  <a:pt x="1440688" y="83530"/>
                </a:lnTo>
                <a:lnTo>
                  <a:pt x="1472184" y="48224"/>
                </a:lnTo>
                <a:lnTo>
                  <a:pt x="1246513" y="35491"/>
                </a:lnTo>
                <a:lnTo>
                  <a:pt x="1079843" y="26972"/>
                </a:lnTo>
                <a:lnTo>
                  <a:pt x="916229" y="19444"/>
                </a:lnTo>
                <a:lnTo>
                  <a:pt x="756433" y="13003"/>
                </a:lnTo>
                <a:lnTo>
                  <a:pt x="601213" y="7745"/>
                </a:lnTo>
                <a:lnTo>
                  <a:pt x="500650" y="4944"/>
                </a:lnTo>
                <a:lnTo>
                  <a:pt x="402684" y="2741"/>
                </a:lnTo>
                <a:lnTo>
                  <a:pt x="307539" y="1164"/>
                </a:lnTo>
                <a:lnTo>
                  <a:pt x="215440" y="240"/>
                </a:lnTo>
                <a:lnTo>
                  <a:pt x="126613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09344" y="2313432"/>
            <a:ext cx="2072639" cy="247015"/>
          </a:xfrm>
          <a:custGeom>
            <a:avLst/>
            <a:gdLst/>
            <a:ahLst/>
            <a:cxnLst/>
            <a:rect l="l" t="t" r="r" b="b"/>
            <a:pathLst>
              <a:path w="2072639" h="247014">
                <a:moveTo>
                  <a:pt x="37211" y="0"/>
                </a:moveTo>
                <a:lnTo>
                  <a:pt x="0" y="34416"/>
                </a:lnTo>
                <a:lnTo>
                  <a:pt x="237860" y="50605"/>
                </a:lnTo>
                <a:lnTo>
                  <a:pt x="385909" y="61570"/>
                </a:lnTo>
                <a:lnTo>
                  <a:pt x="486714" y="69580"/>
                </a:lnTo>
                <a:lnTo>
                  <a:pt x="589138" y="78251"/>
                </a:lnTo>
                <a:lnTo>
                  <a:pt x="693125" y="87667"/>
                </a:lnTo>
                <a:lnTo>
                  <a:pt x="798620" y="97915"/>
                </a:lnTo>
                <a:lnTo>
                  <a:pt x="971286" y="116040"/>
                </a:lnTo>
                <a:lnTo>
                  <a:pt x="1142324" y="134844"/>
                </a:lnTo>
                <a:lnTo>
                  <a:pt x="1304078" y="153487"/>
                </a:lnTo>
                <a:lnTo>
                  <a:pt x="1456929" y="172043"/>
                </a:lnTo>
                <a:lnTo>
                  <a:pt x="1601258" y="190587"/>
                </a:lnTo>
                <a:lnTo>
                  <a:pt x="1692931" y="202979"/>
                </a:lnTo>
                <a:lnTo>
                  <a:pt x="1781097" y="215421"/>
                </a:lnTo>
                <a:lnTo>
                  <a:pt x="1865870" y="227935"/>
                </a:lnTo>
                <a:lnTo>
                  <a:pt x="1947363" y="240542"/>
                </a:lnTo>
                <a:lnTo>
                  <a:pt x="1986915" y="246887"/>
                </a:lnTo>
                <a:lnTo>
                  <a:pt x="2072640" y="166496"/>
                </a:lnTo>
                <a:lnTo>
                  <a:pt x="2020864" y="159273"/>
                </a:lnTo>
                <a:lnTo>
                  <a:pt x="1968478" y="152407"/>
                </a:lnTo>
                <a:lnTo>
                  <a:pt x="1915585" y="145899"/>
                </a:lnTo>
                <a:lnTo>
                  <a:pt x="1862290" y="139749"/>
                </a:lnTo>
                <a:lnTo>
                  <a:pt x="1808698" y="133956"/>
                </a:lnTo>
                <a:lnTo>
                  <a:pt x="1754912" y="128521"/>
                </a:lnTo>
                <a:lnTo>
                  <a:pt x="1701038" y="123443"/>
                </a:lnTo>
                <a:lnTo>
                  <a:pt x="1431768" y="99757"/>
                </a:lnTo>
                <a:lnTo>
                  <a:pt x="1141952" y="76014"/>
                </a:lnTo>
                <a:lnTo>
                  <a:pt x="836536" y="52736"/>
                </a:lnTo>
                <a:lnTo>
                  <a:pt x="573676" y="34069"/>
                </a:lnTo>
                <a:lnTo>
                  <a:pt x="306280" y="16389"/>
                </a:lnTo>
                <a:lnTo>
                  <a:pt x="3721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34128" y="5806440"/>
            <a:ext cx="5072380" cy="850900"/>
          </a:xfrm>
          <a:custGeom>
            <a:avLst/>
            <a:gdLst/>
            <a:ahLst/>
            <a:cxnLst/>
            <a:rect l="l" t="t" r="r" b="b"/>
            <a:pathLst>
              <a:path w="5072380" h="850900">
                <a:moveTo>
                  <a:pt x="585724" y="0"/>
                </a:moveTo>
                <a:lnTo>
                  <a:pt x="0" y="266280"/>
                </a:lnTo>
                <a:lnTo>
                  <a:pt x="45445" y="277653"/>
                </a:lnTo>
                <a:lnTo>
                  <a:pt x="91317" y="288857"/>
                </a:lnTo>
                <a:lnTo>
                  <a:pt x="137613" y="299885"/>
                </a:lnTo>
                <a:lnTo>
                  <a:pt x="184335" y="310727"/>
                </a:lnTo>
                <a:lnTo>
                  <a:pt x="231481" y="321375"/>
                </a:lnTo>
                <a:lnTo>
                  <a:pt x="279051" y="331820"/>
                </a:lnTo>
                <a:lnTo>
                  <a:pt x="327046" y="342053"/>
                </a:lnTo>
                <a:lnTo>
                  <a:pt x="375464" y="352064"/>
                </a:lnTo>
                <a:lnTo>
                  <a:pt x="424306" y="361846"/>
                </a:lnTo>
                <a:lnTo>
                  <a:pt x="473572" y="371390"/>
                </a:lnTo>
                <a:lnTo>
                  <a:pt x="523260" y="380686"/>
                </a:lnTo>
                <a:lnTo>
                  <a:pt x="573372" y="389725"/>
                </a:lnTo>
                <a:lnTo>
                  <a:pt x="623905" y="398500"/>
                </a:lnTo>
                <a:lnTo>
                  <a:pt x="674861" y="407000"/>
                </a:lnTo>
                <a:lnTo>
                  <a:pt x="726240" y="415218"/>
                </a:lnTo>
                <a:lnTo>
                  <a:pt x="778039" y="423144"/>
                </a:lnTo>
                <a:lnTo>
                  <a:pt x="830261" y="430770"/>
                </a:lnTo>
                <a:lnTo>
                  <a:pt x="882904" y="438086"/>
                </a:lnTo>
                <a:lnTo>
                  <a:pt x="1954893" y="566572"/>
                </a:lnTo>
                <a:lnTo>
                  <a:pt x="2780934" y="637079"/>
                </a:lnTo>
                <a:lnTo>
                  <a:pt x="3312296" y="666786"/>
                </a:lnTo>
                <a:lnTo>
                  <a:pt x="3500247" y="672871"/>
                </a:lnTo>
                <a:lnTo>
                  <a:pt x="3294633" y="850392"/>
                </a:lnTo>
                <a:lnTo>
                  <a:pt x="5071872" y="609879"/>
                </a:lnTo>
                <a:lnTo>
                  <a:pt x="4123181" y="163207"/>
                </a:lnTo>
                <a:lnTo>
                  <a:pt x="3991737" y="272008"/>
                </a:lnTo>
                <a:lnTo>
                  <a:pt x="3670502" y="269771"/>
                </a:lnTo>
                <a:lnTo>
                  <a:pt x="2851277" y="243374"/>
                </a:lnTo>
                <a:lnTo>
                  <a:pt x="1750778" y="163293"/>
                </a:lnTo>
                <a:lnTo>
                  <a:pt x="58572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956042" y="5031994"/>
            <a:ext cx="366522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An</a:t>
            </a:r>
            <a:r>
              <a:rPr sz="1600" b="1" spc="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open-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ended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Memorandum</a:t>
            </a:r>
            <a:r>
              <a:rPr sz="1600" b="1" spc="-8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of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Understanding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(MOU)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signed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the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CMMI</a:t>
            </a:r>
            <a:r>
              <a:rPr sz="1600" b="1" spc="-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r>
              <a:rPr sz="1600" b="1" spc="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Marine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and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Maritime Institute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284" y="5031994"/>
            <a:ext cx="3021965" cy="1734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best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design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proposals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for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First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Sustainable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Park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in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Nicosia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were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awarded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by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CSTI,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University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Nicosia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and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Municipality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Engomi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followed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by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symbolic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tree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planting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76873" y="2114549"/>
            <a:ext cx="5739130" cy="996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890"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‘Keep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Our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Sand</a:t>
            </a:r>
            <a:r>
              <a:rPr sz="1600" b="1" spc="-1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And</a:t>
            </a:r>
            <a:r>
              <a:rPr sz="1600" b="1" spc="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Sea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Plastic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Free’</a:t>
            </a:r>
            <a:endParaRPr sz="1600">
              <a:latin typeface="Arial"/>
              <a:cs typeface="Arial"/>
            </a:endParaRPr>
          </a:p>
          <a:p>
            <a:pPr marL="12700" marR="5080" indent="53340" algn="ctr">
              <a:lnSpc>
                <a:spcPct val="98800"/>
              </a:lnSpc>
              <a:spcBef>
                <a:spcPts val="2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Project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launched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- The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First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Plastic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Free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Beach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unveiled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CALYPSO</a:t>
            </a:r>
            <a:r>
              <a:rPr sz="1600" b="1" spc="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artwork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–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turtle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made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from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waste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–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to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raise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awareness</a:t>
            </a:r>
            <a:r>
              <a:rPr sz="1600" b="1" spc="-9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at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Ayia</a:t>
            </a:r>
            <a:r>
              <a:rPr sz="1600" b="1" spc="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Triada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Beach,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Cyprus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159150" y="3751198"/>
            <a:ext cx="1614170" cy="2345055"/>
            <a:chOff x="6159150" y="3751198"/>
            <a:chExt cx="1614170" cy="234505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94576" y="5318759"/>
              <a:ext cx="158496" cy="7772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59150" y="3751198"/>
              <a:ext cx="1614170" cy="1609090"/>
            </a:xfrm>
            <a:custGeom>
              <a:avLst/>
              <a:gdLst/>
              <a:ahLst/>
              <a:cxnLst/>
              <a:rect l="l" t="t" r="r" b="b"/>
              <a:pathLst>
                <a:path w="1614170" h="1609089">
                  <a:moveTo>
                    <a:pt x="805529" y="0"/>
                  </a:moveTo>
                  <a:lnTo>
                    <a:pt x="761488" y="5799"/>
                  </a:lnTo>
                  <a:lnTo>
                    <a:pt x="720178" y="23198"/>
                  </a:lnTo>
                  <a:lnTo>
                    <a:pt x="683990" y="52196"/>
                  </a:lnTo>
                  <a:lnTo>
                    <a:pt x="52292" y="683132"/>
                  </a:lnTo>
                  <a:lnTo>
                    <a:pt x="23240" y="719258"/>
                  </a:lnTo>
                  <a:lnTo>
                    <a:pt x="5810" y="760508"/>
                  </a:lnTo>
                  <a:lnTo>
                    <a:pt x="0" y="804497"/>
                  </a:lnTo>
                  <a:lnTo>
                    <a:pt x="5810" y="848835"/>
                  </a:lnTo>
                  <a:lnTo>
                    <a:pt x="23240" y="891133"/>
                  </a:lnTo>
                  <a:lnTo>
                    <a:pt x="52292" y="929005"/>
                  </a:lnTo>
                  <a:lnTo>
                    <a:pt x="683990" y="1559941"/>
                  </a:lnTo>
                  <a:lnTo>
                    <a:pt x="720178" y="1587245"/>
                  </a:lnTo>
                  <a:lnTo>
                    <a:pt x="761488" y="1603628"/>
                  </a:lnTo>
                  <a:lnTo>
                    <a:pt x="805529" y="1609089"/>
                  </a:lnTo>
                  <a:lnTo>
                    <a:pt x="849908" y="1603628"/>
                  </a:lnTo>
                  <a:lnTo>
                    <a:pt x="892234" y="1587245"/>
                  </a:lnTo>
                  <a:lnTo>
                    <a:pt x="930116" y="1559941"/>
                  </a:lnTo>
                  <a:lnTo>
                    <a:pt x="1561814" y="929005"/>
                  </a:lnTo>
                  <a:lnTo>
                    <a:pt x="1590865" y="891133"/>
                  </a:lnTo>
                  <a:lnTo>
                    <a:pt x="1608296" y="848835"/>
                  </a:lnTo>
                  <a:lnTo>
                    <a:pt x="1614106" y="804497"/>
                  </a:lnTo>
                  <a:lnTo>
                    <a:pt x="1608296" y="760508"/>
                  </a:lnTo>
                  <a:lnTo>
                    <a:pt x="1590865" y="719258"/>
                  </a:lnTo>
                  <a:lnTo>
                    <a:pt x="1561814" y="683132"/>
                  </a:lnTo>
                  <a:lnTo>
                    <a:pt x="930116" y="52196"/>
                  </a:lnTo>
                  <a:lnTo>
                    <a:pt x="892234" y="23198"/>
                  </a:lnTo>
                  <a:lnTo>
                    <a:pt x="849908" y="5799"/>
                  </a:lnTo>
                  <a:lnTo>
                    <a:pt x="805529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97168" y="3889247"/>
              <a:ext cx="1338580" cy="1338580"/>
            </a:xfrm>
            <a:custGeom>
              <a:avLst/>
              <a:gdLst/>
              <a:ahLst/>
              <a:cxnLst/>
              <a:rect l="l" t="t" r="r" b="b"/>
              <a:pathLst>
                <a:path w="1338579" h="1338579">
                  <a:moveTo>
                    <a:pt x="669036" y="0"/>
                  </a:moveTo>
                  <a:lnTo>
                    <a:pt x="12319" y="644397"/>
                  </a:lnTo>
                  <a:lnTo>
                    <a:pt x="6911" y="648229"/>
                  </a:lnTo>
                  <a:lnTo>
                    <a:pt x="3063" y="653621"/>
                  </a:lnTo>
                  <a:lnTo>
                    <a:pt x="763" y="660560"/>
                  </a:lnTo>
                  <a:lnTo>
                    <a:pt x="0" y="669035"/>
                  </a:lnTo>
                  <a:lnTo>
                    <a:pt x="763" y="675207"/>
                  </a:lnTo>
                  <a:lnTo>
                    <a:pt x="644398" y="1325752"/>
                  </a:lnTo>
                  <a:lnTo>
                    <a:pt x="669036" y="1338071"/>
                  </a:lnTo>
                  <a:lnTo>
                    <a:pt x="673439" y="1337308"/>
                  </a:lnTo>
                  <a:lnTo>
                    <a:pt x="679783" y="1335008"/>
                  </a:lnTo>
                  <a:lnTo>
                    <a:pt x="686913" y="1331160"/>
                  </a:lnTo>
                  <a:lnTo>
                    <a:pt x="693674" y="1325752"/>
                  </a:lnTo>
                  <a:lnTo>
                    <a:pt x="755269" y="1264158"/>
                  </a:lnTo>
                  <a:lnTo>
                    <a:pt x="669036" y="1264158"/>
                  </a:lnTo>
                  <a:lnTo>
                    <a:pt x="664632" y="1264031"/>
                  </a:lnTo>
                  <a:lnTo>
                    <a:pt x="658288" y="1263142"/>
                  </a:lnTo>
                  <a:lnTo>
                    <a:pt x="651158" y="1260729"/>
                  </a:lnTo>
                  <a:lnTo>
                    <a:pt x="644398" y="1256029"/>
                  </a:lnTo>
                  <a:lnTo>
                    <a:pt x="82042" y="689609"/>
                  </a:lnTo>
                  <a:lnTo>
                    <a:pt x="73914" y="685419"/>
                  </a:lnTo>
                  <a:lnTo>
                    <a:pt x="69723" y="677290"/>
                  </a:lnTo>
                  <a:lnTo>
                    <a:pt x="69723" y="669035"/>
                  </a:lnTo>
                  <a:lnTo>
                    <a:pt x="644398" y="77977"/>
                  </a:lnTo>
                  <a:lnTo>
                    <a:pt x="669036" y="69722"/>
                  </a:lnTo>
                  <a:lnTo>
                    <a:pt x="754749" y="69722"/>
                  </a:lnTo>
                  <a:lnTo>
                    <a:pt x="693674" y="8254"/>
                  </a:lnTo>
                  <a:lnTo>
                    <a:pt x="686913" y="3482"/>
                  </a:lnTo>
                  <a:lnTo>
                    <a:pt x="679783" y="1031"/>
                  </a:lnTo>
                  <a:lnTo>
                    <a:pt x="673439" y="128"/>
                  </a:lnTo>
                  <a:lnTo>
                    <a:pt x="669036" y="0"/>
                  </a:lnTo>
                  <a:close/>
                </a:path>
                <a:path w="1338579" h="1338579">
                  <a:moveTo>
                    <a:pt x="754749" y="69722"/>
                  </a:moveTo>
                  <a:lnTo>
                    <a:pt x="685418" y="69722"/>
                  </a:lnTo>
                  <a:lnTo>
                    <a:pt x="689610" y="77977"/>
                  </a:lnTo>
                  <a:lnTo>
                    <a:pt x="1256030" y="644397"/>
                  </a:lnTo>
                  <a:lnTo>
                    <a:pt x="1261383" y="650569"/>
                  </a:lnTo>
                  <a:lnTo>
                    <a:pt x="1265237" y="656717"/>
                  </a:lnTo>
                  <a:lnTo>
                    <a:pt x="1267567" y="662864"/>
                  </a:lnTo>
                  <a:lnTo>
                    <a:pt x="1268349" y="669035"/>
                  </a:lnTo>
                  <a:lnTo>
                    <a:pt x="1268349" y="673100"/>
                  </a:lnTo>
                  <a:lnTo>
                    <a:pt x="1264158" y="681354"/>
                  </a:lnTo>
                  <a:lnTo>
                    <a:pt x="1256030" y="689609"/>
                  </a:lnTo>
                  <a:lnTo>
                    <a:pt x="689610" y="1256029"/>
                  </a:lnTo>
                  <a:lnTo>
                    <a:pt x="685418" y="1264158"/>
                  </a:lnTo>
                  <a:lnTo>
                    <a:pt x="755269" y="1264158"/>
                  </a:lnTo>
                  <a:lnTo>
                    <a:pt x="1325753" y="693674"/>
                  </a:lnTo>
                  <a:lnTo>
                    <a:pt x="1331160" y="686913"/>
                  </a:lnTo>
                  <a:lnTo>
                    <a:pt x="1335008" y="679783"/>
                  </a:lnTo>
                  <a:lnTo>
                    <a:pt x="1337308" y="673439"/>
                  </a:lnTo>
                  <a:lnTo>
                    <a:pt x="1338072" y="669035"/>
                  </a:lnTo>
                  <a:lnTo>
                    <a:pt x="1337308" y="662864"/>
                  </a:lnTo>
                  <a:lnTo>
                    <a:pt x="1335008" y="656717"/>
                  </a:lnTo>
                  <a:lnTo>
                    <a:pt x="1331160" y="650569"/>
                  </a:lnTo>
                  <a:lnTo>
                    <a:pt x="1325753" y="644397"/>
                  </a:lnTo>
                  <a:lnTo>
                    <a:pt x="754749" y="69722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729730" y="4458461"/>
            <a:ext cx="47688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2021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091576" y="3042808"/>
            <a:ext cx="1330325" cy="1938020"/>
            <a:chOff x="3091576" y="3042808"/>
            <a:chExt cx="1330325" cy="193802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7223" y="4337304"/>
              <a:ext cx="131063" cy="6431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091576" y="3042808"/>
              <a:ext cx="1330325" cy="1328420"/>
            </a:xfrm>
            <a:custGeom>
              <a:avLst/>
              <a:gdLst/>
              <a:ahLst/>
              <a:cxnLst/>
              <a:rect l="l" t="t" r="r" b="b"/>
              <a:pathLst>
                <a:path w="1330325" h="1328420">
                  <a:moveTo>
                    <a:pt x="685904" y="0"/>
                  </a:moveTo>
                  <a:lnTo>
                    <a:pt x="641793" y="0"/>
                  </a:lnTo>
                  <a:lnTo>
                    <a:pt x="599804" y="13837"/>
                  </a:lnTo>
                  <a:lnTo>
                    <a:pt x="563356" y="41513"/>
                  </a:lnTo>
                  <a:lnTo>
                    <a:pt x="41513" y="563610"/>
                  </a:lnTo>
                  <a:lnTo>
                    <a:pt x="13837" y="600045"/>
                  </a:lnTo>
                  <a:lnTo>
                    <a:pt x="0" y="642003"/>
                  </a:lnTo>
                  <a:lnTo>
                    <a:pt x="0" y="686076"/>
                  </a:lnTo>
                  <a:lnTo>
                    <a:pt x="13837" y="728857"/>
                  </a:lnTo>
                  <a:lnTo>
                    <a:pt x="41513" y="766937"/>
                  </a:lnTo>
                  <a:lnTo>
                    <a:pt x="563356" y="1289034"/>
                  </a:lnTo>
                  <a:lnTo>
                    <a:pt x="599804" y="1315064"/>
                  </a:lnTo>
                  <a:lnTo>
                    <a:pt x="641793" y="1328079"/>
                  </a:lnTo>
                  <a:lnTo>
                    <a:pt x="685904" y="1328079"/>
                  </a:lnTo>
                  <a:lnTo>
                    <a:pt x="728716" y="1315064"/>
                  </a:lnTo>
                  <a:lnTo>
                    <a:pt x="766810" y="1289034"/>
                  </a:lnTo>
                  <a:lnTo>
                    <a:pt x="1288653" y="766937"/>
                  </a:lnTo>
                  <a:lnTo>
                    <a:pt x="1316329" y="728857"/>
                  </a:lnTo>
                  <a:lnTo>
                    <a:pt x="1330167" y="686076"/>
                  </a:lnTo>
                  <a:lnTo>
                    <a:pt x="1330167" y="642003"/>
                  </a:lnTo>
                  <a:lnTo>
                    <a:pt x="1316329" y="600045"/>
                  </a:lnTo>
                  <a:lnTo>
                    <a:pt x="1288653" y="563610"/>
                  </a:lnTo>
                  <a:lnTo>
                    <a:pt x="766810" y="41513"/>
                  </a:lnTo>
                  <a:lnTo>
                    <a:pt x="728716" y="13837"/>
                  </a:lnTo>
                  <a:lnTo>
                    <a:pt x="68590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03447" y="3157728"/>
              <a:ext cx="1106805" cy="1103630"/>
            </a:xfrm>
            <a:custGeom>
              <a:avLst/>
              <a:gdLst/>
              <a:ahLst/>
              <a:cxnLst/>
              <a:rect l="l" t="t" r="r" b="b"/>
              <a:pathLst>
                <a:path w="1106804" h="1103629">
                  <a:moveTo>
                    <a:pt x="566801" y="0"/>
                  </a:moveTo>
                  <a:lnTo>
                    <a:pt x="539623" y="0"/>
                  </a:lnTo>
                  <a:lnTo>
                    <a:pt x="10159" y="531368"/>
                  </a:lnTo>
                  <a:lnTo>
                    <a:pt x="3428" y="534797"/>
                  </a:lnTo>
                  <a:lnTo>
                    <a:pt x="0" y="541528"/>
                  </a:lnTo>
                  <a:lnTo>
                    <a:pt x="0" y="558419"/>
                  </a:lnTo>
                  <a:lnTo>
                    <a:pt x="3428" y="565277"/>
                  </a:lnTo>
                  <a:lnTo>
                    <a:pt x="539623" y="1099947"/>
                  </a:lnTo>
                  <a:lnTo>
                    <a:pt x="549782" y="1103376"/>
                  </a:lnTo>
                  <a:lnTo>
                    <a:pt x="556640" y="1103376"/>
                  </a:lnTo>
                  <a:lnTo>
                    <a:pt x="566801" y="1099947"/>
                  </a:lnTo>
                  <a:lnTo>
                    <a:pt x="624480" y="1042416"/>
                  </a:lnTo>
                  <a:lnTo>
                    <a:pt x="539623" y="1042416"/>
                  </a:lnTo>
                  <a:lnTo>
                    <a:pt x="67817" y="568579"/>
                  </a:lnTo>
                  <a:lnTo>
                    <a:pt x="61087" y="565277"/>
                  </a:lnTo>
                  <a:lnTo>
                    <a:pt x="57657" y="558419"/>
                  </a:lnTo>
                  <a:lnTo>
                    <a:pt x="57657" y="544957"/>
                  </a:lnTo>
                  <a:lnTo>
                    <a:pt x="61087" y="538099"/>
                  </a:lnTo>
                  <a:lnTo>
                    <a:pt x="539623" y="57531"/>
                  </a:lnTo>
                  <a:lnTo>
                    <a:pt x="624147" y="57531"/>
                  </a:lnTo>
                  <a:lnTo>
                    <a:pt x="566801" y="0"/>
                  </a:lnTo>
                  <a:close/>
                </a:path>
                <a:path w="1106804" h="1103629">
                  <a:moveTo>
                    <a:pt x="624147" y="57531"/>
                  </a:moveTo>
                  <a:lnTo>
                    <a:pt x="566801" y="57531"/>
                  </a:lnTo>
                  <a:lnTo>
                    <a:pt x="570229" y="64262"/>
                  </a:lnTo>
                  <a:lnTo>
                    <a:pt x="1045337" y="538099"/>
                  </a:lnTo>
                  <a:lnTo>
                    <a:pt x="1048765" y="544957"/>
                  </a:lnTo>
                  <a:lnTo>
                    <a:pt x="1048765" y="555117"/>
                  </a:lnTo>
                  <a:lnTo>
                    <a:pt x="1045337" y="561848"/>
                  </a:lnTo>
                  <a:lnTo>
                    <a:pt x="570229" y="1035685"/>
                  </a:lnTo>
                  <a:lnTo>
                    <a:pt x="566801" y="1042416"/>
                  </a:lnTo>
                  <a:lnTo>
                    <a:pt x="624480" y="1042416"/>
                  </a:lnTo>
                  <a:lnTo>
                    <a:pt x="1102994" y="565277"/>
                  </a:lnTo>
                  <a:lnTo>
                    <a:pt x="1106424" y="555117"/>
                  </a:lnTo>
                  <a:lnTo>
                    <a:pt x="1106424" y="544957"/>
                  </a:lnTo>
                  <a:lnTo>
                    <a:pt x="1102994" y="538099"/>
                  </a:lnTo>
                  <a:lnTo>
                    <a:pt x="624147" y="57531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519678" y="3495294"/>
            <a:ext cx="47688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2021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3602" y="766730"/>
            <a:ext cx="1002665" cy="1455420"/>
            <a:chOff x="123602" y="766730"/>
            <a:chExt cx="1002665" cy="145542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120" y="1740408"/>
              <a:ext cx="100584" cy="48158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3602" y="766730"/>
              <a:ext cx="1002665" cy="1000125"/>
            </a:xfrm>
            <a:custGeom>
              <a:avLst/>
              <a:gdLst/>
              <a:ahLst/>
              <a:cxnLst/>
              <a:rect l="l" t="t" r="r" b="b"/>
              <a:pathLst>
                <a:path w="1002665" h="1000125">
                  <a:moveTo>
                    <a:pt x="500284" y="0"/>
                  </a:moveTo>
                  <a:lnTo>
                    <a:pt x="459801" y="8120"/>
                  </a:lnTo>
                  <a:lnTo>
                    <a:pt x="424808" y="32480"/>
                  </a:lnTo>
                  <a:lnTo>
                    <a:pt x="32480" y="424656"/>
                  </a:lnTo>
                  <a:lnTo>
                    <a:pt x="8120" y="459583"/>
                  </a:lnTo>
                  <a:lnTo>
                    <a:pt x="0" y="500046"/>
                  </a:lnTo>
                  <a:lnTo>
                    <a:pt x="8120" y="541010"/>
                  </a:lnTo>
                  <a:lnTo>
                    <a:pt x="32480" y="577437"/>
                  </a:lnTo>
                  <a:lnTo>
                    <a:pt x="424808" y="969486"/>
                  </a:lnTo>
                  <a:lnTo>
                    <a:pt x="459801" y="992417"/>
                  </a:lnTo>
                  <a:lnTo>
                    <a:pt x="500284" y="1000061"/>
                  </a:lnTo>
                  <a:lnTo>
                    <a:pt x="541244" y="992417"/>
                  </a:lnTo>
                  <a:lnTo>
                    <a:pt x="577665" y="969486"/>
                  </a:lnTo>
                  <a:lnTo>
                    <a:pt x="969994" y="577437"/>
                  </a:lnTo>
                  <a:lnTo>
                    <a:pt x="994354" y="541010"/>
                  </a:lnTo>
                  <a:lnTo>
                    <a:pt x="1002474" y="500046"/>
                  </a:lnTo>
                  <a:lnTo>
                    <a:pt x="994354" y="459583"/>
                  </a:lnTo>
                  <a:lnTo>
                    <a:pt x="969994" y="424656"/>
                  </a:lnTo>
                  <a:lnTo>
                    <a:pt x="577665" y="32480"/>
                  </a:lnTo>
                  <a:lnTo>
                    <a:pt x="541244" y="8120"/>
                  </a:lnTo>
                  <a:lnTo>
                    <a:pt x="50028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0311" y="853440"/>
              <a:ext cx="829310" cy="829310"/>
            </a:xfrm>
            <a:custGeom>
              <a:avLst/>
              <a:gdLst/>
              <a:ahLst/>
              <a:cxnLst/>
              <a:rect l="l" t="t" r="r" b="b"/>
              <a:pathLst>
                <a:path w="829310" h="829310">
                  <a:moveTo>
                    <a:pt x="424700" y="0"/>
                  </a:moveTo>
                  <a:lnTo>
                    <a:pt x="404355" y="0"/>
                  </a:lnTo>
                  <a:lnTo>
                    <a:pt x="7632" y="399288"/>
                  </a:lnTo>
                  <a:lnTo>
                    <a:pt x="2540" y="401827"/>
                  </a:lnTo>
                  <a:lnTo>
                    <a:pt x="0" y="406908"/>
                  </a:lnTo>
                  <a:lnTo>
                    <a:pt x="0" y="419608"/>
                  </a:lnTo>
                  <a:lnTo>
                    <a:pt x="2540" y="424688"/>
                  </a:lnTo>
                  <a:lnTo>
                    <a:pt x="404355" y="826515"/>
                  </a:lnTo>
                  <a:lnTo>
                    <a:pt x="411988" y="829056"/>
                  </a:lnTo>
                  <a:lnTo>
                    <a:pt x="417068" y="829056"/>
                  </a:lnTo>
                  <a:lnTo>
                    <a:pt x="424700" y="826515"/>
                  </a:lnTo>
                  <a:lnTo>
                    <a:pt x="467879" y="783336"/>
                  </a:lnTo>
                  <a:lnTo>
                    <a:pt x="404355" y="783336"/>
                  </a:lnTo>
                  <a:lnTo>
                    <a:pt x="50863" y="427227"/>
                  </a:lnTo>
                  <a:lnTo>
                    <a:pt x="45770" y="424688"/>
                  </a:lnTo>
                  <a:lnTo>
                    <a:pt x="43230" y="419608"/>
                  </a:lnTo>
                  <a:lnTo>
                    <a:pt x="43230" y="409448"/>
                  </a:lnTo>
                  <a:lnTo>
                    <a:pt x="45770" y="404368"/>
                  </a:lnTo>
                  <a:lnTo>
                    <a:pt x="50863" y="399288"/>
                  </a:lnTo>
                  <a:lnTo>
                    <a:pt x="404355" y="43180"/>
                  </a:lnTo>
                  <a:lnTo>
                    <a:pt x="467632" y="43180"/>
                  </a:lnTo>
                  <a:lnTo>
                    <a:pt x="424700" y="0"/>
                  </a:lnTo>
                  <a:close/>
                </a:path>
                <a:path w="829310" h="829310">
                  <a:moveTo>
                    <a:pt x="467632" y="43180"/>
                  </a:moveTo>
                  <a:lnTo>
                    <a:pt x="424700" y="43180"/>
                  </a:lnTo>
                  <a:lnTo>
                    <a:pt x="427240" y="48260"/>
                  </a:lnTo>
                  <a:lnTo>
                    <a:pt x="783285" y="404368"/>
                  </a:lnTo>
                  <a:lnTo>
                    <a:pt x="785825" y="409448"/>
                  </a:lnTo>
                  <a:lnTo>
                    <a:pt x="785825" y="417068"/>
                  </a:lnTo>
                  <a:lnTo>
                    <a:pt x="783285" y="422148"/>
                  </a:lnTo>
                  <a:lnTo>
                    <a:pt x="427240" y="778256"/>
                  </a:lnTo>
                  <a:lnTo>
                    <a:pt x="424700" y="783336"/>
                  </a:lnTo>
                  <a:lnTo>
                    <a:pt x="467879" y="783336"/>
                  </a:lnTo>
                  <a:lnTo>
                    <a:pt x="826516" y="424688"/>
                  </a:lnTo>
                  <a:lnTo>
                    <a:pt x="829056" y="417068"/>
                  </a:lnTo>
                  <a:lnTo>
                    <a:pt x="829056" y="409448"/>
                  </a:lnTo>
                  <a:lnTo>
                    <a:pt x="826516" y="404368"/>
                  </a:lnTo>
                  <a:lnTo>
                    <a:pt x="467632" y="4318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84759" y="189356"/>
            <a:ext cx="4984750" cy="1233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7540" marR="5080" indent="-119380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Memorandum</a:t>
            </a:r>
            <a:r>
              <a:rPr sz="1600" b="1" spc="-9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Understanding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(MOU)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signed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Commissioner</a:t>
            </a:r>
            <a:r>
              <a:rPr sz="1600" b="1" spc="-7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Environment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20">
                <a:latin typeface="Arial"/>
                <a:cs typeface="Arial"/>
              </a:rPr>
              <a:t>2021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54682" y="1662842"/>
            <a:ext cx="1002665" cy="1467485"/>
            <a:chOff x="4954682" y="1662842"/>
            <a:chExt cx="1002665" cy="1467485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7152" y="2645663"/>
              <a:ext cx="97536" cy="48463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954682" y="1662842"/>
              <a:ext cx="1002665" cy="1000125"/>
            </a:xfrm>
            <a:custGeom>
              <a:avLst/>
              <a:gdLst/>
              <a:ahLst/>
              <a:cxnLst/>
              <a:rect l="l" t="t" r="r" b="b"/>
              <a:pathLst>
                <a:path w="1002664" h="1000125">
                  <a:moveTo>
                    <a:pt x="500284" y="0"/>
                  </a:moveTo>
                  <a:lnTo>
                    <a:pt x="459783" y="8120"/>
                  </a:lnTo>
                  <a:lnTo>
                    <a:pt x="424783" y="32480"/>
                  </a:lnTo>
                  <a:lnTo>
                    <a:pt x="32480" y="424656"/>
                  </a:lnTo>
                  <a:lnTo>
                    <a:pt x="8120" y="459583"/>
                  </a:lnTo>
                  <a:lnTo>
                    <a:pt x="0" y="500046"/>
                  </a:lnTo>
                  <a:lnTo>
                    <a:pt x="8120" y="541010"/>
                  </a:lnTo>
                  <a:lnTo>
                    <a:pt x="32480" y="577437"/>
                  </a:lnTo>
                  <a:lnTo>
                    <a:pt x="424783" y="969486"/>
                  </a:lnTo>
                  <a:lnTo>
                    <a:pt x="459783" y="992417"/>
                  </a:lnTo>
                  <a:lnTo>
                    <a:pt x="500284" y="1000061"/>
                  </a:lnTo>
                  <a:lnTo>
                    <a:pt x="541262" y="992417"/>
                  </a:lnTo>
                  <a:lnTo>
                    <a:pt x="577691" y="969486"/>
                  </a:lnTo>
                  <a:lnTo>
                    <a:pt x="969994" y="577437"/>
                  </a:lnTo>
                  <a:lnTo>
                    <a:pt x="994354" y="541010"/>
                  </a:lnTo>
                  <a:lnTo>
                    <a:pt x="1002474" y="500046"/>
                  </a:lnTo>
                  <a:lnTo>
                    <a:pt x="994354" y="459583"/>
                  </a:lnTo>
                  <a:lnTo>
                    <a:pt x="969994" y="424656"/>
                  </a:lnTo>
                  <a:lnTo>
                    <a:pt x="577691" y="32480"/>
                  </a:lnTo>
                  <a:lnTo>
                    <a:pt x="541262" y="8120"/>
                  </a:lnTo>
                  <a:lnTo>
                    <a:pt x="50028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13960" y="1761743"/>
              <a:ext cx="829310" cy="832485"/>
            </a:xfrm>
            <a:custGeom>
              <a:avLst/>
              <a:gdLst/>
              <a:ahLst/>
              <a:cxnLst/>
              <a:rect l="l" t="t" r="r" b="b"/>
              <a:pathLst>
                <a:path w="829310" h="832485">
                  <a:moveTo>
                    <a:pt x="424688" y="0"/>
                  </a:moveTo>
                  <a:lnTo>
                    <a:pt x="404367" y="0"/>
                  </a:lnTo>
                  <a:lnTo>
                    <a:pt x="399288" y="5079"/>
                  </a:lnTo>
                  <a:lnTo>
                    <a:pt x="7619" y="400684"/>
                  </a:lnTo>
                  <a:lnTo>
                    <a:pt x="2539" y="403351"/>
                  </a:lnTo>
                  <a:lnTo>
                    <a:pt x="0" y="408431"/>
                  </a:lnTo>
                  <a:lnTo>
                    <a:pt x="0" y="421131"/>
                  </a:lnTo>
                  <a:lnTo>
                    <a:pt x="2539" y="426211"/>
                  </a:lnTo>
                  <a:lnTo>
                    <a:pt x="7619" y="431418"/>
                  </a:lnTo>
                  <a:lnTo>
                    <a:pt x="404367" y="829563"/>
                  </a:lnTo>
                  <a:lnTo>
                    <a:pt x="411988" y="832103"/>
                  </a:lnTo>
                  <a:lnTo>
                    <a:pt x="417067" y="832103"/>
                  </a:lnTo>
                  <a:lnTo>
                    <a:pt x="424688" y="829563"/>
                  </a:lnTo>
                  <a:lnTo>
                    <a:pt x="467969" y="786129"/>
                  </a:lnTo>
                  <a:lnTo>
                    <a:pt x="404367" y="786129"/>
                  </a:lnTo>
                  <a:lnTo>
                    <a:pt x="399288" y="781050"/>
                  </a:lnTo>
                  <a:lnTo>
                    <a:pt x="50800" y="428751"/>
                  </a:lnTo>
                  <a:lnTo>
                    <a:pt x="45719" y="426211"/>
                  </a:lnTo>
                  <a:lnTo>
                    <a:pt x="43179" y="421131"/>
                  </a:lnTo>
                  <a:lnTo>
                    <a:pt x="43179" y="410971"/>
                  </a:lnTo>
                  <a:lnTo>
                    <a:pt x="45719" y="405891"/>
                  </a:lnTo>
                  <a:lnTo>
                    <a:pt x="50800" y="400684"/>
                  </a:lnTo>
                  <a:lnTo>
                    <a:pt x="399288" y="48513"/>
                  </a:lnTo>
                  <a:lnTo>
                    <a:pt x="404367" y="43433"/>
                  </a:lnTo>
                  <a:lnTo>
                    <a:pt x="467740" y="43433"/>
                  </a:lnTo>
                  <a:lnTo>
                    <a:pt x="429767" y="5079"/>
                  </a:lnTo>
                  <a:lnTo>
                    <a:pt x="424688" y="0"/>
                  </a:lnTo>
                  <a:close/>
                </a:path>
                <a:path w="829310" h="832485">
                  <a:moveTo>
                    <a:pt x="467740" y="43433"/>
                  </a:moveTo>
                  <a:lnTo>
                    <a:pt x="424688" y="43433"/>
                  </a:lnTo>
                  <a:lnTo>
                    <a:pt x="427227" y="48513"/>
                  </a:lnTo>
                  <a:lnTo>
                    <a:pt x="778255" y="400684"/>
                  </a:lnTo>
                  <a:lnTo>
                    <a:pt x="783336" y="405891"/>
                  </a:lnTo>
                  <a:lnTo>
                    <a:pt x="785876" y="410971"/>
                  </a:lnTo>
                  <a:lnTo>
                    <a:pt x="785876" y="418591"/>
                  </a:lnTo>
                  <a:lnTo>
                    <a:pt x="783336" y="423671"/>
                  </a:lnTo>
                  <a:lnTo>
                    <a:pt x="427227" y="781050"/>
                  </a:lnTo>
                  <a:lnTo>
                    <a:pt x="424688" y="786129"/>
                  </a:lnTo>
                  <a:lnTo>
                    <a:pt x="467969" y="786129"/>
                  </a:lnTo>
                  <a:lnTo>
                    <a:pt x="821436" y="431418"/>
                  </a:lnTo>
                  <a:lnTo>
                    <a:pt x="826515" y="426211"/>
                  </a:lnTo>
                  <a:lnTo>
                    <a:pt x="829055" y="418591"/>
                  </a:lnTo>
                  <a:lnTo>
                    <a:pt x="829055" y="410971"/>
                  </a:lnTo>
                  <a:lnTo>
                    <a:pt x="826515" y="405891"/>
                  </a:lnTo>
                  <a:lnTo>
                    <a:pt x="821436" y="400684"/>
                  </a:lnTo>
                  <a:lnTo>
                    <a:pt x="467740" y="4343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191125" y="2042287"/>
            <a:ext cx="476884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2021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23288" y="746759"/>
            <a:ext cx="2063495" cy="154838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392" y="2907792"/>
            <a:ext cx="2889504" cy="192328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387583" y="115824"/>
            <a:ext cx="944879" cy="1944623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8683752" y="3334511"/>
            <a:ext cx="3355975" cy="3505200"/>
            <a:chOff x="8683752" y="3334511"/>
            <a:chExt cx="3355975" cy="3505200"/>
          </a:xfrm>
        </p:grpSpPr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83752" y="3334511"/>
              <a:ext cx="2176272" cy="1633727"/>
            </a:xfrm>
            <a:prstGeom prst="rect">
              <a:avLst/>
            </a:prstGeom>
          </p:spPr>
        </p:pic>
        <p:pic>
          <p:nvPicPr>
            <p:cNvPr id="34" name="object 34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87584" y="5900926"/>
              <a:ext cx="1652016" cy="938784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053072" y="64007"/>
            <a:ext cx="2734055" cy="2048256"/>
          </a:xfrm>
          <a:prstGeom prst="rect">
            <a:avLst/>
          </a:prstGeom>
        </p:spPr>
      </p:pic>
      <p:pic>
        <p:nvPicPr>
          <p:cNvPr id="38" name="Picture 38" descr="A picture containing text&#10;&#10;Description automatically generated">
            <a:hlinkClick r:id="rId16"/>
            <a:extLst>
              <a:ext uri="{FF2B5EF4-FFF2-40B4-BE49-F238E27FC236}">
                <a16:creationId xmlns:a16="http://schemas.microsoft.com/office/drawing/2014/main" id="{E389DAF8-53EE-4724-B710-7DC03B95A1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69922" y="623242"/>
            <a:ext cx="80010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272" y="2511551"/>
            <a:ext cx="2517140" cy="3444240"/>
          </a:xfrm>
          <a:custGeom>
            <a:avLst/>
            <a:gdLst/>
            <a:ahLst/>
            <a:cxnLst/>
            <a:rect l="l" t="t" r="r" b="b"/>
            <a:pathLst>
              <a:path w="2517140" h="3444240">
                <a:moveTo>
                  <a:pt x="692869" y="0"/>
                </a:moveTo>
                <a:lnTo>
                  <a:pt x="604350" y="80010"/>
                </a:lnTo>
                <a:lnTo>
                  <a:pt x="672367" y="92098"/>
                </a:lnTo>
                <a:lnTo>
                  <a:pt x="737872" y="104190"/>
                </a:lnTo>
                <a:lnTo>
                  <a:pt x="800975" y="116288"/>
                </a:lnTo>
                <a:lnTo>
                  <a:pt x="861783" y="128395"/>
                </a:lnTo>
                <a:lnTo>
                  <a:pt x="920404" y="140516"/>
                </a:lnTo>
                <a:lnTo>
                  <a:pt x="976944" y="152651"/>
                </a:lnTo>
                <a:lnTo>
                  <a:pt x="1031513" y="164806"/>
                </a:lnTo>
                <a:lnTo>
                  <a:pt x="1084218" y="176983"/>
                </a:lnTo>
                <a:lnTo>
                  <a:pt x="1135166" y="189185"/>
                </a:lnTo>
                <a:lnTo>
                  <a:pt x="1184465" y="201415"/>
                </a:lnTo>
                <a:lnTo>
                  <a:pt x="1232222" y="213677"/>
                </a:lnTo>
                <a:lnTo>
                  <a:pt x="1278547" y="225973"/>
                </a:lnTo>
                <a:lnTo>
                  <a:pt x="1323546" y="238308"/>
                </a:lnTo>
                <a:lnTo>
                  <a:pt x="1367326" y="250683"/>
                </a:lnTo>
                <a:lnTo>
                  <a:pt x="1409996" y="263102"/>
                </a:lnTo>
                <a:lnTo>
                  <a:pt x="1451664" y="275569"/>
                </a:lnTo>
                <a:lnTo>
                  <a:pt x="1492436" y="288085"/>
                </a:lnTo>
                <a:lnTo>
                  <a:pt x="1532422" y="300656"/>
                </a:lnTo>
                <a:lnTo>
                  <a:pt x="1610461" y="325970"/>
                </a:lnTo>
                <a:lnTo>
                  <a:pt x="1686644" y="351536"/>
                </a:lnTo>
                <a:lnTo>
                  <a:pt x="1725272" y="365326"/>
                </a:lnTo>
                <a:lnTo>
                  <a:pt x="1763727" y="380195"/>
                </a:lnTo>
                <a:lnTo>
                  <a:pt x="1801861" y="396106"/>
                </a:lnTo>
                <a:lnTo>
                  <a:pt x="1839529" y="413018"/>
                </a:lnTo>
                <a:lnTo>
                  <a:pt x="1876585" y="430893"/>
                </a:lnTo>
                <a:lnTo>
                  <a:pt x="1912882" y="449691"/>
                </a:lnTo>
                <a:lnTo>
                  <a:pt x="1948274" y="469373"/>
                </a:lnTo>
                <a:lnTo>
                  <a:pt x="1982614" y="489900"/>
                </a:lnTo>
                <a:lnTo>
                  <a:pt x="2015757" y="511233"/>
                </a:lnTo>
                <a:lnTo>
                  <a:pt x="2047555" y="533333"/>
                </a:lnTo>
                <a:lnTo>
                  <a:pt x="2106536" y="579675"/>
                </a:lnTo>
                <a:lnTo>
                  <a:pt x="2158385" y="628615"/>
                </a:lnTo>
                <a:lnTo>
                  <a:pt x="2201933" y="679838"/>
                </a:lnTo>
                <a:lnTo>
                  <a:pt x="2236009" y="733032"/>
                </a:lnTo>
                <a:lnTo>
                  <a:pt x="2259443" y="787882"/>
                </a:lnTo>
                <a:lnTo>
                  <a:pt x="2271065" y="844077"/>
                </a:lnTo>
                <a:lnTo>
                  <a:pt x="2272080" y="872580"/>
                </a:lnTo>
                <a:lnTo>
                  <a:pt x="2269704" y="901302"/>
                </a:lnTo>
                <a:lnTo>
                  <a:pt x="2254190" y="959245"/>
                </a:lnTo>
                <a:lnTo>
                  <a:pt x="2223352" y="1017593"/>
                </a:lnTo>
                <a:lnTo>
                  <a:pt x="2176022" y="1076031"/>
                </a:lnTo>
                <a:lnTo>
                  <a:pt x="2145805" y="1105186"/>
                </a:lnTo>
                <a:lnTo>
                  <a:pt x="2111027" y="1134247"/>
                </a:lnTo>
                <a:lnTo>
                  <a:pt x="2071540" y="1163174"/>
                </a:lnTo>
                <a:lnTo>
                  <a:pt x="2027198" y="1191928"/>
                </a:lnTo>
                <a:lnTo>
                  <a:pt x="1977855" y="1220470"/>
                </a:lnTo>
                <a:lnTo>
                  <a:pt x="1941435" y="1239983"/>
                </a:lnTo>
                <a:lnTo>
                  <a:pt x="1903457" y="1259518"/>
                </a:lnTo>
                <a:lnTo>
                  <a:pt x="1864011" y="1279083"/>
                </a:lnTo>
                <a:lnTo>
                  <a:pt x="1823188" y="1298686"/>
                </a:lnTo>
                <a:lnTo>
                  <a:pt x="1781077" y="1318335"/>
                </a:lnTo>
                <a:lnTo>
                  <a:pt x="1737767" y="1338039"/>
                </a:lnTo>
                <a:lnTo>
                  <a:pt x="1693348" y="1357805"/>
                </a:lnTo>
                <a:lnTo>
                  <a:pt x="1647910" y="1377643"/>
                </a:lnTo>
                <a:lnTo>
                  <a:pt x="1554335" y="1417564"/>
                </a:lnTo>
                <a:lnTo>
                  <a:pt x="1457758" y="1457869"/>
                </a:lnTo>
                <a:lnTo>
                  <a:pt x="1157192" y="1581748"/>
                </a:lnTo>
                <a:lnTo>
                  <a:pt x="1055781" y="1624250"/>
                </a:lnTo>
                <a:lnTo>
                  <a:pt x="1005250" y="1645764"/>
                </a:lnTo>
                <a:lnTo>
                  <a:pt x="954954" y="1667465"/>
                </a:lnTo>
                <a:lnTo>
                  <a:pt x="904984" y="1689362"/>
                </a:lnTo>
                <a:lnTo>
                  <a:pt x="855429" y="1711462"/>
                </a:lnTo>
                <a:lnTo>
                  <a:pt x="806379" y="1733773"/>
                </a:lnTo>
                <a:lnTo>
                  <a:pt x="757923" y="1756305"/>
                </a:lnTo>
                <a:lnTo>
                  <a:pt x="710151" y="1779065"/>
                </a:lnTo>
                <a:lnTo>
                  <a:pt x="663152" y="1802061"/>
                </a:lnTo>
                <a:lnTo>
                  <a:pt x="617017" y="1825303"/>
                </a:lnTo>
                <a:lnTo>
                  <a:pt x="571834" y="1848797"/>
                </a:lnTo>
                <a:lnTo>
                  <a:pt x="527694" y="1872553"/>
                </a:lnTo>
                <a:lnTo>
                  <a:pt x="484686" y="1896578"/>
                </a:lnTo>
                <a:lnTo>
                  <a:pt x="442900" y="1920881"/>
                </a:lnTo>
                <a:lnTo>
                  <a:pt x="402425" y="1945470"/>
                </a:lnTo>
                <a:lnTo>
                  <a:pt x="363351" y="1970354"/>
                </a:lnTo>
                <a:lnTo>
                  <a:pt x="325768" y="1995540"/>
                </a:lnTo>
                <a:lnTo>
                  <a:pt x="289766" y="2021038"/>
                </a:lnTo>
                <a:lnTo>
                  <a:pt x="255433" y="2046854"/>
                </a:lnTo>
                <a:lnTo>
                  <a:pt x="222860" y="2072998"/>
                </a:lnTo>
                <a:lnTo>
                  <a:pt x="192136" y="2099478"/>
                </a:lnTo>
                <a:lnTo>
                  <a:pt x="163351" y="2126302"/>
                </a:lnTo>
                <a:lnTo>
                  <a:pt x="136595" y="2153479"/>
                </a:lnTo>
                <a:lnTo>
                  <a:pt x="89526" y="2208921"/>
                </a:lnTo>
                <a:lnTo>
                  <a:pt x="51647" y="2265873"/>
                </a:lnTo>
                <a:lnTo>
                  <a:pt x="23676" y="2324399"/>
                </a:lnTo>
                <a:lnTo>
                  <a:pt x="6328" y="2384566"/>
                </a:lnTo>
                <a:lnTo>
                  <a:pt x="0" y="2444769"/>
                </a:lnTo>
                <a:lnTo>
                  <a:pt x="430" y="2474349"/>
                </a:lnTo>
                <a:lnTo>
                  <a:pt x="8080" y="2533734"/>
                </a:lnTo>
                <a:lnTo>
                  <a:pt x="24632" y="2593311"/>
                </a:lnTo>
                <a:lnTo>
                  <a:pt x="49902" y="2652950"/>
                </a:lnTo>
                <a:lnTo>
                  <a:pt x="83711" y="2712519"/>
                </a:lnTo>
                <a:lnTo>
                  <a:pt x="125875" y="2771891"/>
                </a:lnTo>
                <a:lnTo>
                  <a:pt x="150035" y="2801461"/>
                </a:lnTo>
                <a:lnTo>
                  <a:pt x="176215" y="2830934"/>
                </a:lnTo>
                <a:lnTo>
                  <a:pt x="204393" y="2860291"/>
                </a:lnTo>
                <a:lnTo>
                  <a:pt x="234547" y="2889518"/>
                </a:lnTo>
                <a:lnTo>
                  <a:pt x="266654" y="2918597"/>
                </a:lnTo>
                <a:lnTo>
                  <a:pt x="300691" y="2947513"/>
                </a:lnTo>
                <a:lnTo>
                  <a:pt x="336635" y="2976249"/>
                </a:lnTo>
                <a:lnTo>
                  <a:pt x="374464" y="3004790"/>
                </a:lnTo>
                <a:lnTo>
                  <a:pt x="414155" y="3033118"/>
                </a:lnTo>
                <a:lnTo>
                  <a:pt x="455686" y="3061217"/>
                </a:lnTo>
                <a:lnTo>
                  <a:pt x="499033" y="3089072"/>
                </a:lnTo>
                <a:lnTo>
                  <a:pt x="544174" y="3116666"/>
                </a:lnTo>
                <a:lnTo>
                  <a:pt x="591086" y="3143983"/>
                </a:lnTo>
                <a:lnTo>
                  <a:pt x="639747" y="3171006"/>
                </a:lnTo>
                <a:lnTo>
                  <a:pt x="690134" y="3197719"/>
                </a:lnTo>
                <a:lnTo>
                  <a:pt x="742223" y="3224107"/>
                </a:lnTo>
                <a:lnTo>
                  <a:pt x="795994" y="3250152"/>
                </a:lnTo>
                <a:lnTo>
                  <a:pt x="851422" y="3275838"/>
                </a:lnTo>
                <a:lnTo>
                  <a:pt x="908485" y="3301150"/>
                </a:lnTo>
                <a:lnTo>
                  <a:pt x="967160" y="3326071"/>
                </a:lnTo>
                <a:lnTo>
                  <a:pt x="1027425" y="3350584"/>
                </a:lnTo>
                <a:lnTo>
                  <a:pt x="1089257" y="3374674"/>
                </a:lnTo>
                <a:lnTo>
                  <a:pt x="1152633" y="3398324"/>
                </a:lnTo>
                <a:lnTo>
                  <a:pt x="1217531" y="3421518"/>
                </a:lnTo>
                <a:lnTo>
                  <a:pt x="1283927" y="3444240"/>
                </a:lnTo>
                <a:lnTo>
                  <a:pt x="1817962" y="3198431"/>
                </a:lnTo>
                <a:lnTo>
                  <a:pt x="1765758" y="3184362"/>
                </a:lnTo>
                <a:lnTo>
                  <a:pt x="1714132" y="3170025"/>
                </a:lnTo>
                <a:lnTo>
                  <a:pt x="1663113" y="3155420"/>
                </a:lnTo>
                <a:lnTo>
                  <a:pt x="1612730" y="3140548"/>
                </a:lnTo>
                <a:lnTo>
                  <a:pt x="1563015" y="3125407"/>
                </a:lnTo>
                <a:lnTo>
                  <a:pt x="1513996" y="3109999"/>
                </a:lnTo>
                <a:lnTo>
                  <a:pt x="1465703" y="3094322"/>
                </a:lnTo>
                <a:lnTo>
                  <a:pt x="1418166" y="3078378"/>
                </a:lnTo>
                <a:lnTo>
                  <a:pt x="1347773" y="3053407"/>
                </a:lnTo>
                <a:lnTo>
                  <a:pt x="1280805" y="3028291"/>
                </a:lnTo>
                <a:lnTo>
                  <a:pt x="1217202" y="3003044"/>
                </a:lnTo>
                <a:lnTo>
                  <a:pt x="1156904" y="2977678"/>
                </a:lnTo>
                <a:lnTo>
                  <a:pt x="1099850" y="2952204"/>
                </a:lnTo>
                <a:lnTo>
                  <a:pt x="1045979" y="2926636"/>
                </a:lnTo>
                <a:lnTo>
                  <a:pt x="995233" y="2900984"/>
                </a:lnTo>
                <a:lnTo>
                  <a:pt x="947549" y="2875262"/>
                </a:lnTo>
                <a:lnTo>
                  <a:pt x="902869" y="2849482"/>
                </a:lnTo>
                <a:lnTo>
                  <a:pt x="861131" y="2823656"/>
                </a:lnTo>
                <a:lnTo>
                  <a:pt x="822276" y="2797796"/>
                </a:lnTo>
                <a:lnTo>
                  <a:pt x="786243" y="2771914"/>
                </a:lnTo>
                <a:lnTo>
                  <a:pt x="752971" y="2746023"/>
                </a:lnTo>
                <a:lnTo>
                  <a:pt x="722401" y="2720135"/>
                </a:lnTo>
                <a:lnTo>
                  <a:pt x="669124" y="2668417"/>
                </a:lnTo>
                <a:lnTo>
                  <a:pt x="625928" y="2616857"/>
                </a:lnTo>
                <a:lnTo>
                  <a:pt x="592333" y="2565553"/>
                </a:lnTo>
                <a:lnTo>
                  <a:pt x="567854" y="2514603"/>
                </a:lnTo>
                <a:lnTo>
                  <a:pt x="552009" y="2464106"/>
                </a:lnTo>
                <a:lnTo>
                  <a:pt x="544316" y="2414158"/>
                </a:lnTo>
                <a:lnTo>
                  <a:pt x="543376" y="2389421"/>
                </a:lnTo>
                <a:lnTo>
                  <a:pt x="544293" y="2364858"/>
                </a:lnTo>
                <a:lnTo>
                  <a:pt x="551457" y="2316304"/>
                </a:lnTo>
                <a:lnTo>
                  <a:pt x="565324" y="2268593"/>
                </a:lnTo>
                <a:lnTo>
                  <a:pt x="585414" y="2221824"/>
                </a:lnTo>
                <a:lnTo>
                  <a:pt x="611244" y="2176094"/>
                </a:lnTo>
                <a:lnTo>
                  <a:pt x="642330" y="2131501"/>
                </a:lnTo>
                <a:lnTo>
                  <a:pt x="678190" y="2088144"/>
                </a:lnTo>
                <a:lnTo>
                  <a:pt x="718342" y="2046119"/>
                </a:lnTo>
                <a:lnTo>
                  <a:pt x="762304" y="2005526"/>
                </a:lnTo>
                <a:lnTo>
                  <a:pt x="809592" y="1966461"/>
                </a:lnTo>
                <a:lnTo>
                  <a:pt x="859725" y="1929022"/>
                </a:lnTo>
                <a:lnTo>
                  <a:pt x="912219" y="1893309"/>
                </a:lnTo>
                <a:lnTo>
                  <a:pt x="966593" y="1859417"/>
                </a:lnTo>
                <a:lnTo>
                  <a:pt x="1022364" y="1827446"/>
                </a:lnTo>
                <a:lnTo>
                  <a:pt x="1079049" y="1797493"/>
                </a:lnTo>
                <a:lnTo>
                  <a:pt x="1136166" y="1769657"/>
                </a:lnTo>
                <a:lnTo>
                  <a:pt x="1193232" y="1744034"/>
                </a:lnTo>
                <a:lnTo>
                  <a:pt x="1459993" y="1638121"/>
                </a:lnTo>
                <a:lnTo>
                  <a:pt x="1549578" y="1601987"/>
                </a:lnTo>
                <a:lnTo>
                  <a:pt x="1611386" y="1576401"/>
                </a:lnTo>
                <a:lnTo>
                  <a:pt x="1674359" y="1549649"/>
                </a:lnTo>
                <a:lnTo>
                  <a:pt x="1738064" y="1521754"/>
                </a:lnTo>
                <a:lnTo>
                  <a:pt x="1802068" y="1492742"/>
                </a:lnTo>
                <a:lnTo>
                  <a:pt x="1865938" y="1462637"/>
                </a:lnTo>
                <a:lnTo>
                  <a:pt x="1929243" y="1431465"/>
                </a:lnTo>
                <a:lnTo>
                  <a:pt x="1991550" y="1399251"/>
                </a:lnTo>
                <a:lnTo>
                  <a:pt x="2052426" y="1366019"/>
                </a:lnTo>
                <a:lnTo>
                  <a:pt x="2111439" y="1331795"/>
                </a:lnTo>
                <a:lnTo>
                  <a:pt x="2168156" y="1296604"/>
                </a:lnTo>
                <a:lnTo>
                  <a:pt x="2222145" y="1260470"/>
                </a:lnTo>
                <a:lnTo>
                  <a:pt x="2272974" y="1223419"/>
                </a:lnTo>
                <a:lnTo>
                  <a:pt x="2320210" y="1185476"/>
                </a:lnTo>
                <a:lnTo>
                  <a:pt x="2363420" y="1146665"/>
                </a:lnTo>
                <a:lnTo>
                  <a:pt x="2402173" y="1107012"/>
                </a:lnTo>
                <a:lnTo>
                  <a:pt x="2436035" y="1066541"/>
                </a:lnTo>
                <a:lnTo>
                  <a:pt x="2464574" y="1025278"/>
                </a:lnTo>
                <a:lnTo>
                  <a:pt x="2487359" y="983248"/>
                </a:lnTo>
                <a:lnTo>
                  <a:pt x="2503955" y="940475"/>
                </a:lnTo>
                <a:lnTo>
                  <a:pt x="2513931" y="896985"/>
                </a:lnTo>
                <a:lnTo>
                  <a:pt x="2516854" y="852802"/>
                </a:lnTo>
                <a:lnTo>
                  <a:pt x="2515536" y="830459"/>
                </a:lnTo>
                <a:lnTo>
                  <a:pt x="2507070" y="785285"/>
                </a:lnTo>
                <a:lnTo>
                  <a:pt x="2490470" y="739481"/>
                </a:lnTo>
                <a:lnTo>
                  <a:pt x="2465303" y="693072"/>
                </a:lnTo>
                <a:lnTo>
                  <a:pt x="2431138" y="646083"/>
                </a:lnTo>
                <a:lnTo>
                  <a:pt x="2387541" y="598539"/>
                </a:lnTo>
                <a:lnTo>
                  <a:pt x="2334081" y="550465"/>
                </a:lnTo>
                <a:lnTo>
                  <a:pt x="2303516" y="526237"/>
                </a:lnTo>
                <a:lnTo>
                  <a:pt x="2270324" y="501886"/>
                </a:lnTo>
                <a:lnTo>
                  <a:pt x="2234450" y="477415"/>
                </a:lnTo>
                <a:lnTo>
                  <a:pt x="2195839" y="452827"/>
                </a:lnTo>
                <a:lnTo>
                  <a:pt x="2154438" y="428126"/>
                </a:lnTo>
                <a:lnTo>
                  <a:pt x="2110193" y="403314"/>
                </a:lnTo>
                <a:lnTo>
                  <a:pt x="2063049" y="378394"/>
                </a:lnTo>
                <a:lnTo>
                  <a:pt x="2012953" y="353370"/>
                </a:lnTo>
                <a:lnTo>
                  <a:pt x="1959851" y="328245"/>
                </a:lnTo>
                <a:lnTo>
                  <a:pt x="1903687" y="303022"/>
                </a:lnTo>
                <a:lnTo>
                  <a:pt x="1812884" y="271748"/>
                </a:lnTo>
                <a:lnTo>
                  <a:pt x="1560644" y="194373"/>
                </a:lnTo>
                <a:lnTo>
                  <a:pt x="1177222" y="95567"/>
                </a:lnTo>
                <a:lnTo>
                  <a:pt x="69286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263333"/>
            <a:ext cx="1320165" cy="80645"/>
          </a:xfrm>
          <a:custGeom>
            <a:avLst/>
            <a:gdLst/>
            <a:ahLst/>
            <a:cxnLst/>
            <a:rect l="l" t="t" r="r" b="b"/>
            <a:pathLst>
              <a:path w="1320165" h="80644">
                <a:moveTo>
                  <a:pt x="0" y="0"/>
                </a:moveTo>
                <a:lnTo>
                  <a:pt x="0" y="56716"/>
                </a:lnTo>
                <a:lnTo>
                  <a:pt x="242079" y="53559"/>
                </a:lnTo>
                <a:lnTo>
                  <a:pt x="696582" y="58282"/>
                </a:lnTo>
                <a:lnTo>
                  <a:pt x="1288288" y="80578"/>
                </a:lnTo>
                <a:lnTo>
                  <a:pt x="1319784" y="46415"/>
                </a:lnTo>
                <a:lnTo>
                  <a:pt x="1094113" y="34170"/>
                </a:lnTo>
                <a:lnTo>
                  <a:pt x="927443" y="25969"/>
                </a:lnTo>
                <a:lnTo>
                  <a:pt x="763829" y="18716"/>
                </a:lnTo>
                <a:lnTo>
                  <a:pt x="604033" y="12507"/>
                </a:lnTo>
                <a:lnTo>
                  <a:pt x="448813" y="7436"/>
                </a:lnTo>
                <a:lnTo>
                  <a:pt x="298928" y="3600"/>
                </a:lnTo>
                <a:lnTo>
                  <a:pt x="202344" y="1775"/>
                </a:lnTo>
                <a:lnTo>
                  <a:pt x="108695" y="569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7800" y="2319527"/>
            <a:ext cx="2072639" cy="243840"/>
          </a:xfrm>
          <a:custGeom>
            <a:avLst/>
            <a:gdLst/>
            <a:ahLst/>
            <a:cxnLst/>
            <a:rect l="l" t="t" r="r" b="b"/>
            <a:pathLst>
              <a:path w="2072639" h="243839">
                <a:moveTo>
                  <a:pt x="37211" y="0"/>
                </a:moveTo>
                <a:lnTo>
                  <a:pt x="0" y="34036"/>
                </a:lnTo>
                <a:lnTo>
                  <a:pt x="237860" y="49996"/>
                </a:lnTo>
                <a:lnTo>
                  <a:pt x="385909" y="60817"/>
                </a:lnTo>
                <a:lnTo>
                  <a:pt x="486714" y="68725"/>
                </a:lnTo>
                <a:lnTo>
                  <a:pt x="589138" y="77288"/>
                </a:lnTo>
                <a:lnTo>
                  <a:pt x="693125" y="86588"/>
                </a:lnTo>
                <a:lnTo>
                  <a:pt x="798620" y="96711"/>
                </a:lnTo>
                <a:lnTo>
                  <a:pt x="971286" y="114604"/>
                </a:lnTo>
                <a:lnTo>
                  <a:pt x="1142324" y="133161"/>
                </a:lnTo>
                <a:lnTo>
                  <a:pt x="1304078" y="151560"/>
                </a:lnTo>
                <a:lnTo>
                  <a:pt x="1456929" y="169876"/>
                </a:lnTo>
                <a:lnTo>
                  <a:pt x="1601258" y="188186"/>
                </a:lnTo>
                <a:lnTo>
                  <a:pt x="1692931" y="200427"/>
                </a:lnTo>
                <a:lnTo>
                  <a:pt x="1781097" y="212721"/>
                </a:lnTo>
                <a:lnTo>
                  <a:pt x="1865870" y="225092"/>
                </a:lnTo>
                <a:lnTo>
                  <a:pt x="1947363" y="237561"/>
                </a:lnTo>
                <a:lnTo>
                  <a:pt x="1986914" y="243839"/>
                </a:lnTo>
                <a:lnTo>
                  <a:pt x="2072639" y="164464"/>
                </a:lnTo>
                <a:lnTo>
                  <a:pt x="2020864" y="157343"/>
                </a:lnTo>
                <a:lnTo>
                  <a:pt x="1968478" y="150565"/>
                </a:lnTo>
                <a:lnTo>
                  <a:pt x="1915585" y="144134"/>
                </a:lnTo>
                <a:lnTo>
                  <a:pt x="1862290" y="138051"/>
                </a:lnTo>
                <a:lnTo>
                  <a:pt x="1808698" y="132320"/>
                </a:lnTo>
                <a:lnTo>
                  <a:pt x="1754912" y="126942"/>
                </a:lnTo>
                <a:lnTo>
                  <a:pt x="1701038" y="121920"/>
                </a:lnTo>
                <a:lnTo>
                  <a:pt x="1431768" y="98521"/>
                </a:lnTo>
                <a:lnTo>
                  <a:pt x="1141952" y="75076"/>
                </a:lnTo>
                <a:lnTo>
                  <a:pt x="836536" y="52094"/>
                </a:lnTo>
                <a:lnTo>
                  <a:pt x="520468" y="30083"/>
                </a:lnTo>
                <a:lnTo>
                  <a:pt x="252508" y="12849"/>
                </a:lnTo>
                <a:lnTo>
                  <a:pt x="3721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72584" y="5809488"/>
            <a:ext cx="5072380" cy="850900"/>
          </a:xfrm>
          <a:custGeom>
            <a:avLst/>
            <a:gdLst/>
            <a:ahLst/>
            <a:cxnLst/>
            <a:rect l="l" t="t" r="r" b="b"/>
            <a:pathLst>
              <a:path w="5072380" h="850900">
                <a:moveTo>
                  <a:pt x="585724" y="0"/>
                </a:moveTo>
                <a:lnTo>
                  <a:pt x="0" y="266280"/>
                </a:lnTo>
                <a:lnTo>
                  <a:pt x="45445" y="277653"/>
                </a:lnTo>
                <a:lnTo>
                  <a:pt x="91317" y="288857"/>
                </a:lnTo>
                <a:lnTo>
                  <a:pt x="137613" y="299885"/>
                </a:lnTo>
                <a:lnTo>
                  <a:pt x="184335" y="310727"/>
                </a:lnTo>
                <a:lnTo>
                  <a:pt x="231481" y="321375"/>
                </a:lnTo>
                <a:lnTo>
                  <a:pt x="279051" y="331820"/>
                </a:lnTo>
                <a:lnTo>
                  <a:pt x="327046" y="342053"/>
                </a:lnTo>
                <a:lnTo>
                  <a:pt x="375464" y="352064"/>
                </a:lnTo>
                <a:lnTo>
                  <a:pt x="424306" y="361846"/>
                </a:lnTo>
                <a:lnTo>
                  <a:pt x="473572" y="371390"/>
                </a:lnTo>
                <a:lnTo>
                  <a:pt x="523260" y="380686"/>
                </a:lnTo>
                <a:lnTo>
                  <a:pt x="573372" y="389725"/>
                </a:lnTo>
                <a:lnTo>
                  <a:pt x="623905" y="398500"/>
                </a:lnTo>
                <a:lnTo>
                  <a:pt x="674861" y="407000"/>
                </a:lnTo>
                <a:lnTo>
                  <a:pt x="726240" y="415218"/>
                </a:lnTo>
                <a:lnTo>
                  <a:pt x="778039" y="423144"/>
                </a:lnTo>
                <a:lnTo>
                  <a:pt x="830261" y="430770"/>
                </a:lnTo>
                <a:lnTo>
                  <a:pt x="882903" y="438086"/>
                </a:lnTo>
                <a:lnTo>
                  <a:pt x="1954893" y="566572"/>
                </a:lnTo>
                <a:lnTo>
                  <a:pt x="2780934" y="637079"/>
                </a:lnTo>
                <a:lnTo>
                  <a:pt x="3312296" y="666786"/>
                </a:lnTo>
                <a:lnTo>
                  <a:pt x="3500246" y="672871"/>
                </a:lnTo>
                <a:lnTo>
                  <a:pt x="3294634" y="850392"/>
                </a:lnTo>
                <a:lnTo>
                  <a:pt x="5071871" y="609879"/>
                </a:lnTo>
                <a:lnTo>
                  <a:pt x="4123182" y="163207"/>
                </a:lnTo>
                <a:lnTo>
                  <a:pt x="3991737" y="272008"/>
                </a:lnTo>
                <a:lnTo>
                  <a:pt x="3670502" y="269771"/>
                </a:lnTo>
                <a:lnTo>
                  <a:pt x="2851277" y="243374"/>
                </a:lnTo>
                <a:lnTo>
                  <a:pt x="1750778" y="163293"/>
                </a:lnTo>
                <a:lnTo>
                  <a:pt x="58572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356" y="4562932"/>
            <a:ext cx="3032125" cy="14909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Domognostics+</a:t>
            </a:r>
            <a:r>
              <a:rPr sz="1600" b="1" spc="-9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Platform</a:t>
            </a:r>
            <a:r>
              <a:rPr sz="1600" b="1" spc="50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is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up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running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with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Semantically</a:t>
            </a:r>
            <a:r>
              <a:rPr sz="1600" b="1" spc="-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enhanced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IoT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–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enabled</a:t>
            </a:r>
            <a:r>
              <a:rPr sz="1600" b="1" spc="-114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Building</a:t>
            </a:r>
            <a:r>
              <a:rPr sz="1600" b="1" spc="-1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Analytics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and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Diagnostics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Consortium: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507" y="6026607"/>
            <a:ext cx="3141980" cy="758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PHOEBE</a:t>
            </a:r>
            <a:r>
              <a:rPr sz="1600" b="1" spc="-9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Research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Innovation</a:t>
            </a:r>
            <a:endParaRPr sz="1600">
              <a:latin typeface="Arial"/>
              <a:cs typeface="Arial"/>
            </a:endParaRPr>
          </a:p>
          <a:p>
            <a:pPr marL="1088390" marR="1083310"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KIOS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CoE 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CSTI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1110" y="509981"/>
            <a:ext cx="6125845" cy="12407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11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Photo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exhibition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on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theme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of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‘Plastic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Pollution-</a:t>
            </a:r>
            <a:r>
              <a:rPr sz="1600" b="1" spc="-8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another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threat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to the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beauty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our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sand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and</a:t>
            </a:r>
            <a:endParaRPr sz="1600">
              <a:latin typeface="Arial"/>
              <a:cs typeface="Arial"/>
            </a:endParaRPr>
          </a:p>
          <a:p>
            <a:pPr marL="8255"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sea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key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contributor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to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environment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degradation’</a:t>
            </a:r>
            <a:endParaRPr sz="1600">
              <a:latin typeface="Arial"/>
              <a:cs typeface="Arial"/>
            </a:endParaRPr>
          </a:p>
          <a:p>
            <a:pPr marL="12065" marR="5080" algn="ctr">
              <a:lnSpc>
                <a:spcPts val="1870"/>
              </a:lnSpc>
              <a:spcBef>
                <a:spcPts val="110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cooperation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1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British</a:t>
            </a:r>
            <a:r>
              <a:rPr sz="1600" b="1" spc="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High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Commission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connection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with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COP26</a:t>
            </a:r>
            <a:r>
              <a:rPr sz="1600" b="1" spc="-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which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is touring</a:t>
            </a:r>
            <a:r>
              <a:rPr sz="1600" b="1" spc="-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island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36842" y="5516067"/>
            <a:ext cx="487045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Proud</a:t>
            </a:r>
            <a:r>
              <a:rPr sz="1600" b="1" spc="-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Launch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Partner</a:t>
            </a:r>
            <a:r>
              <a:rPr sz="1600" b="1" spc="-2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&amp;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Signatory</a:t>
            </a:r>
            <a:r>
              <a:rPr sz="1600" b="1" spc="-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of</a:t>
            </a:r>
            <a:r>
              <a:rPr sz="1600" b="1" spc="-3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the</a:t>
            </a:r>
            <a:r>
              <a:rPr sz="1600" b="1" spc="-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Glasgow</a:t>
            </a:r>
            <a:endParaRPr sz="1600">
              <a:latin typeface="Arial"/>
              <a:cs typeface="Arial"/>
            </a:endParaRPr>
          </a:p>
          <a:p>
            <a:pPr marR="33655" algn="ctr">
              <a:lnSpc>
                <a:spcPct val="100000"/>
              </a:lnSpc>
            </a:pP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Declaration</a:t>
            </a:r>
            <a:r>
              <a:rPr sz="1600" b="1" spc="-6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on</a:t>
            </a:r>
            <a:r>
              <a:rPr sz="1600" b="1" spc="-4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Climate</a:t>
            </a:r>
            <a:r>
              <a:rPr sz="1600" b="1" spc="-1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Action</a:t>
            </a:r>
            <a:r>
              <a:rPr sz="1600" b="1" spc="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252525"/>
                </a:solidFill>
                <a:latin typeface="Arial"/>
                <a:cs typeface="Arial"/>
              </a:rPr>
              <a:t>in</a:t>
            </a:r>
            <a:r>
              <a:rPr sz="1600" b="1" spc="-4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252525"/>
                </a:solidFill>
                <a:latin typeface="Arial"/>
                <a:cs typeface="Arial"/>
              </a:rPr>
              <a:t>Tourism.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85024" y="2704480"/>
            <a:ext cx="1330325" cy="1934845"/>
            <a:chOff x="2485024" y="2704480"/>
            <a:chExt cx="1330325" cy="19348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0672" y="3995927"/>
              <a:ext cx="131063" cy="6431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85024" y="2704480"/>
              <a:ext cx="1330325" cy="1328420"/>
            </a:xfrm>
            <a:custGeom>
              <a:avLst/>
              <a:gdLst/>
              <a:ahLst/>
              <a:cxnLst/>
              <a:rect l="l" t="t" r="r" b="b"/>
              <a:pathLst>
                <a:path w="1330325" h="1328420">
                  <a:moveTo>
                    <a:pt x="685904" y="0"/>
                  </a:moveTo>
                  <a:lnTo>
                    <a:pt x="641793" y="0"/>
                  </a:lnTo>
                  <a:lnTo>
                    <a:pt x="599804" y="13837"/>
                  </a:lnTo>
                  <a:lnTo>
                    <a:pt x="563356" y="41513"/>
                  </a:lnTo>
                  <a:lnTo>
                    <a:pt x="41513" y="563610"/>
                  </a:lnTo>
                  <a:lnTo>
                    <a:pt x="13837" y="600045"/>
                  </a:lnTo>
                  <a:lnTo>
                    <a:pt x="0" y="642003"/>
                  </a:lnTo>
                  <a:lnTo>
                    <a:pt x="0" y="686076"/>
                  </a:lnTo>
                  <a:lnTo>
                    <a:pt x="13837" y="728857"/>
                  </a:lnTo>
                  <a:lnTo>
                    <a:pt x="41513" y="766937"/>
                  </a:lnTo>
                  <a:lnTo>
                    <a:pt x="563356" y="1289034"/>
                  </a:lnTo>
                  <a:lnTo>
                    <a:pt x="599804" y="1315064"/>
                  </a:lnTo>
                  <a:lnTo>
                    <a:pt x="641793" y="1328079"/>
                  </a:lnTo>
                  <a:lnTo>
                    <a:pt x="685904" y="1328079"/>
                  </a:lnTo>
                  <a:lnTo>
                    <a:pt x="728716" y="1315064"/>
                  </a:lnTo>
                  <a:lnTo>
                    <a:pt x="766810" y="1289034"/>
                  </a:lnTo>
                  <a:lnTo>
                    <a:pt x="1288653" y="766937"/>
                  </a:lnTo>
                  <a:lnTo>
                    <a:pt x="1316329" y="728857"/>
                  </a:lnTo>
                  <a:lnTo>
                    <a:pt x="1330167" y="686076"/>
                  </a:lnTo>
                  <a:lnTo>
                    <a:pt x="1330167" y="642003"/>
                  </a:lnTo>
                  <a:lnTo>
                    <a:pt x="1316329" y="600045"/>
                  </a:lnTo>
                  <a:lnTo>
                    <a:pt x="1288653" y="563610"/>
                  </a:lnTo>
                  <a:lnTo>
                    <a:pt x="766810" y="41513"/>
                  </a:lnTo>
                  <a:lnTo>
                    <a:pt x="728716" y="13837"/>
                  </a:lnTo>
                  <a:lnTo>
                    <a:pt x="68590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96896" y="2816352"/>
              <a:ext cx="1103630" cy="1106805"/>
            </a:xfrm>
            <a:custGeom>
              <a:avLst/>
              <a:gdLst/>
              <a:ahLst/>
              <a:cxnLst/>
              <a:rect l="l" t="t" r="r" b="b"/>
              <a:pathLst>
                <a:path w="1103629" h="1106804">
                  <a:moveTo>
                    <a:pt x="565277" y="0"/>
                  </a:moveTo>
                  <a:lnTo>
                    <a:pt x="538099" y="0"/>
                  </a:lnTo>
                  <a:lnTo>
                    <a:pt x="10160" y="532892"/>
                  </a:lnTo>
                  <a:lnTo>
                    <a:pt x="3429" y="536194"/>
                  </a:lnTo>
                  <a:lnTo>
                    <a:pt x="0" y="543051"/>
                  </a:lnTo>
                  <a:lnTo>
                    <a:pt x="0" y="559943"/>
                  </a:lnTo>
                  <a:lnTo>
                    <a:pt x="3429" y="566801"/>
                  </a:lnTo>
                  <a:lnTo>
                    <a:pt x="538099" y="1102995"/>
                  </a:lnTo>
                  <a:lnTo>
                    <a:pt x="548259" y="1106424"/>
                  </a:lnTo>
                  <a:lnTo>
                    <a:pt x="555117" y="1106424"/>
                  </a:lnTo>
                  <a:lnTo>
                    <a:pt x="565277" y="1102995"/>
                  </a:lnTo>
                  <a:lnTo>
                    <a:pt x="622786" y="1045337"/>
                  </a:lnTo>
                  <a:lnTo>
                    <a:pt x="538099" y="1045337"/>
                  </a:lnTo>
                  <a:lnTo>
                    <a:pt x="531368" y="1038606"/>
                  </a:lnTo>
                  <a:lnTo>
                    <a:pt x="67691" y="570230"/>
                  </a:lnTo>
                  <a:lnTo>
                    <a:pt x="60960" y="566801"/>
                  </a:lnTo>
                  <a:lnTo>
                    <a:pt x="57531" y="559943"/>
                  </a:lnTo>
                  <a:lnTo>
                    <a:pt x="57531" y="546481"/>
                  </a:lnTo>
                  <a:lnTo>
                    <a:pt x="60960" y="539623"/>
                  </a:lnTo>
                  <a:lnTo>
                    <a:pt x="67691" y="532892"/>
                  </a:lnTo>
                  <a:lnTo>
                    <a:pt x="538099" y="57658"/>
                  </a:lnTo>
                  <a:lnTo>
                    <a:pt x="622455" y="57658"/>
                  </a:lnTo>
                  <a:lnTo>
                    <a:pt x="565277" y="0"/>
                  </a:lnTo>
                  <a:close/>
                </a:path>
                <a:path w="1103629" h="1106804">
                  <a:moveTo>
                    <a:pt x="622455" y="57658"/>
                  </a:moveTo>
                  <a:lnTo>
                    <a:pt x="565277" y="57658"/>
                  </a:lnTo>
                  <a:lnTo>
                    <a:pt x="568579" y="64515"/>
                  </a:lnTo>
                  <a:lnTo>
                    <a:pt x="1042416" y="539623"/>
                  </a:lnTo>
                  <a:lnTo>
                    <a:pt x="1045844" y="546481"/>
                  </a:lnTo>
                  <a:lnTo>
                    <a:pt x="1045844" y="556640"/>
                  </a:lnTo>
                  <a:lnTo>
                    <a:pt x="1042416" y="563372"/>
                  </a:lnTo>
                  <a:lnTo>
                    <a:pt x="1035684" y="570230"/>
                  </a:lnTo>
                  <a:lnTo>
                    <a:pt x="568579" y="1038606"/>
                  </a:lnTo>
                  <a:lnTo>
                    <a:pt x="565277" y="1045337"/>
                  </a:lnTo>
                  <a:lnTo>
                    <a:pt x="622786" y="1045337"/>
                  </a:lnTo>
                  <a:lnTo>
                    <a:pt x="1099946" y="566801"/>
                  </a:lnTo>
                  <a:lnTo>
                    <a:pt x="1103376" y="556640"/>
                  </a:lnTo>
                  <a:lnTo>
                    <a:pt x="1103376" y="546481"/>
                  </a:lnTo>
                  <a:lnTo>
                    <a:pt x="1099946" y="539623"/>
                  </a:lnTo>
                  <a:lnTo>
                    <a:pt x="622455" y="57658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78582" y="3128263"/>
            <a:ext cx="545465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2019-</a:t>
            </a:r>
            <a:endParaRPr sz="16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5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2021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5794" y="702722"/>
            <a:ext cx="1002665" cy="1455420"/>
            <a:chOff x="135794" y="702722"/>
            <a:chExt cx="1002665" cy="145542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312" y="1676400"/>
              <a:ext cx="100584" cy="4815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5794" y="702722"/>
              <a:ext cx="1002665" cy="1000125"/>
            </a:xfrm>
            <a:custGeom>
              <a:avLst/>
              <a:gdLst/>
              <a:ahLst/>
              <a:cxnLst/>
              <a:rect l="l" t="t" r="r" b="b"/>
              <a:pathLst>
                <a:path w="1002665" h="1000125">
                  <a:moveTo>
                    <a:pt x="500284" y="0"/>
                  </a:moveTo>
                  <a:lnTo>
                    <a:pt x="459801" y="8120"/>
                  </a:lnTo>
                  <a:lnTo>
                    <a:pt x="424808" y="32480"/>
                  </a:lnTo>
                  <a:lnTo>
                    <a:pt x="32480" y="424656"/>
                  </a:lnTo>
                  <a:lnTo>
                    <a:pt x="8120" y="459583"/>
                  </a:lnTo>
                  <a:lnTo>
                    <a:pt x="0" y="500046"/>
                  </a:lnTo>
                  <a:lnTo>
                    <a:pt x="8120" y="541010"/>
                  </a:lnTo>
                  <a:lnTo>
                    <a:pt x="32480" y="577437"/>
                  </a:lnTo>
                  <a:lnTo>
                    <a:pt x="424808" y="969486"/>
                  </a:lnTo>
                  <a:lnTo>
                    <a:pt x="459801" y="992417"/>
                  </a:lnTo>
                  <a:lnTo>
                    <a:pt x="500284" y="1000061"/>
                  </a:lnTo>
                  <a:lnTo>
                    <a:pt x="541244" y="992417"/>
                  </a:lnTo>
                  <a:lnTo>
                    <a:pt x="577665" y="969486"/>
                  </a:lnTo>
                  <a:lnTo>
                    <a:pt x="969994" y="577437"/>
                  </a:lnTo>
                  <a:lnTo>
                    <a:pt x="994354" y="541010"/>
                  </a:lnTo>
                  <a:lnTo>
                    <a:pt x="1002474" y="500046"/>
                  </a:lnTo>
                  <a:lnTo>
                    <a:pt x="994354" y="459583"/>
                  </a:lnTo>
                  <a:lnTo>
                    <a:pt x="969994" y="424656"/>
                  </a:lnTo>
                  <a:lnTo>
                    <a:pt x="577665" y="32480"/>
                  </a:lnTo>
                  <a:lnTo>
                    <a:pt x="541244" y="8120"/>
                  </a:lnTo>
                  <a:lnTo>
                    <a:pt x="500284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2503" y="789432"/>
              <a:ext cx="829310" cy="829310"/>
            </a:xfrm>
            <a:custGeom>
              <a:avLst/>
              <a:gdLst/>
              <a:ahLst/>
              <a:cxnLst/>
              <a:rect l="l" t="t" r="r" b="b"/>
              <a:pathLst>
                <a:path w="829310" h="829310">
                  <a:moveTo>
                    <a:pt x="424700" y="0"/>
                  </a:moveTo>
                  <a:lnTo>
                    <a:pt x="404355" y="0"/>
                  </a:lnTo>
                  <a:lnTo>
                    <a:pt x="7632" y="399288"/>
                  </a:lnTo>
                  <a:lnTo>
                    <a:pt x="2539" y="401827"/>
                  </a:lnTo>
                  <a:lnTo>
                    <a:pt x="0" y="406907"/>
                  </a:lnTo>
                  <a:lnTo>
                    <a:pt x="0" y="419607"/>
                  </a:lnTo>
                  <a:lnTo>
                    <a:pt x="2539" y="424688"/>
                  </a:lnTo>
                  <a:lnTo>
                    <a:pt x="404355" y="826515"/>
                  </a:lnTo>
                  <a:lnTo>
                    <a:pt x="411988" y="829055"/>
                  </a:lnTo>
                  <a:lnTo>
                    <a:pt x="417068" y="829055"/>
                  </a:lnTo>
                  <a:lnTo>
                    <a:pt x="424700" y="826515"/>
                  </a:lnTo>
                  <a:lnTo>
                    <a:pt x="467879" y="783335"/>
                  </a:lnTo>
                  <a:lnTo>
                    <a:pt x="404355" y="783335"/>
                  </a:lnTo>
                  <a:lnTo>
                    <a:pt x="50863" y="427227"/>
                  </a:lnTo>
                  <a:lnTo>
                    <a:pt x="45770" y="424688"/>
                  </a:lnTo>
                  <a:lnTo>
                    <a:pt x="43230" y="419607"/>
                  </a:lnTo>
                  <a:lnTo>
                    <a:pt x="43230" y="409447"/>
                  </a:lnTo>
                  <a:lnTo>
                    <a:pt x="45770" y="404367"/>
                  </a:lnTo>
                  <a:lnTo>
                    <a:pt x="50863" y="399288"/>
                  </a:lnTo>
                  <a:lnTo>
                    <a:pt x="404355" y="43179"/>
                  </a:lnTo>
                  <a:lnTo>
                    <a:pt x="467632" y="43179"/>
                  </a:lnTo>
                  <a:lnTo>
                    <a:pt x="424700" y="0"/>
                  </a:lnTo>
                  <a:close/>
                </a:path>
                <a:path w="829310" h="829310">
                  <a:moveTo>
                    <a:pt x="467632" y="43179"/>
                  </a:moveTo>
                  <a:lnTo>
                    <a:pt x="424700" y="43179"/>
                  </a:lnTo>
                  <a:lnTo>
                    <a:pt x="427240" y="48259"/>
                  </a:lnTo>
                  <a:lnTo>
                    <a:pt x="783285" y="404367"/>
                  </a:lnTo>
                  <a:lnTo>
                    <a:pt x="785825" y="409447"/>
                  </a:lnTo>
                  <a:lnTo>
                    <a:pt x="785825" y="417067"/>
                  </a:lnTo>
                  <a:lnTo>
                    <a:pt x="783285" y="422147"/>
                  </a:lnTo>
                  <a:lnTo>
                    <a:pt x="427240" y="778255"/>
                  </a:lnTo>
                  <a:lnTo>
                    <a:pt x="424700" y="783335"/>
                  </a:lnTo>
                  <a:lnTo>
                    <a:pt x="467879" y="783335"/>
                  </a:lnTo>
                  <a:lnTo>
                    <a:pt x="826516" y="424688"/>
                  </a:lnTo>
                  <a:lnTo>
                    <a:pt x="829056" y="417067"/>
                  </a:lnTo>
                  <a:lnTo>
                    <a:pt x="829056" y="409447"/>
                  </a:lnTo>
                  <a:lnTo>
                    <a:pt x="826516" y="404367"/>
                  </a:lnTo>
                  <a:lnTo>
                    <a:pt x="467632" y="43179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97256" y="1087323"/>
            <a:ext cx="476884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2021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414898" y="4424330"/>
            <a:ext cx="999490" cy="1467485"/>
            <a:chOff x="5414898" y="4424330"/>
            <a:chExt cx="999490" cy="146748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4351" y="5410200"/>
              <a:ext cx="100584" cy="48158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414898" y="4424330"/>
              <a:ext cx="999490" cy="1000125"/>
            </a:xfrm>
            <a:custGeom>
              <a:avLst/>
              <a:gdLst/>
              <a:ahLst/>
              <a:cxnLst/>
              <a:rect l="l" t="t" r="r" b="b"/>
              <a:pathLst>
                <a:path w="999489" h="1000125">
                  <a:moveTo>
                    <a:pt x="498792" y="0"/>
                  </a:moveTo>
                  <a:lnTo>
                    <a:pt x="458430" y="8120"/>
                  </a:lnTo>
                  <a:lnTo>
                    <a:pt x="423545" y="32480"/>
                  </a:lnTo>
                  <a:lnTo>
                    <a:pt x="32385" y="424656"/>
                  </a:lnTo>
                  <a:lnTo>
                    <a:pt x="8096" y="459583"/>
                  </a:lnTo>
                  <a:lnTo>
                    <a:pt x="0" y="500046"/>
                  </a:lnTo>
                  <a:lnTo>
                    <a:pt x="8096" y="541010"/>
                  </a:lnTo>
                  <a:lnTo>
                    <a:pt x="32385" y="577437"/>
                  </a:lnTo>
                  <a:lnTo>
                    <a:pt x="423545" y="969486"/>
                  </a:lnTo>
                  <a:lnTo>
                    <a:pt x="458430" y="992417"/>
                  </a:lnTo>
                  <a:lnTo>
                    <a:pt x="498792" y="1000061"/>
                  </a:lnTo>
                  <a:lnTo>
                    <a:pt x="539630" y="992417"/>
                  </a:lnTo>
                  <a:lnTo>
                    <a:pt x="575945" y="969486"/>
                  </a:lnTo>
                  <a:lnTo>
                    <a:pt x="967104" y="577437"/>
                  </a:lnTo>
                  <a:lnTo>
                    <a:pt x="991393" y="541010"/>
                  </a:lnTo>
                  <a:lnTo>
                    <a:pt x="999489" y="500046"/>
                  </a:lnTo>
                  <a:lnTo>
                    <a:pt x="991393" y="459583"/>
                  </a:lnTo>
                  <a:lnTo>
                    <a:pt x="967104" y="424656"/>
                  </a:lnTo>
                  <a:lnTo>
                    <a:pt x="575945" y="32480"/>
                  </a:lnTo>
                  <a:lnTo>
                    <a:pt x="539630" y="8120"/>
                  </a:lnTo>
                  <a:lnTo>
                    <a:pt x="498792" y="0"/>
                  </a:lnTo>
                  <a:close/>
                </a:path>
              </a:pathLst>
            </a:custGeom>
            <a:solidFill>
              <a:srgbClr val="E9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01639" y="4514087"/>
              <a:ext cx="829310" cy="832485"/>
            </a:xfrm>
            <a:custGeom>
              <a:avLst/>
              <a:gdLst/>
              <a:ahLst/>
              <a:cxnLst/>
              <a:rect l="l" t="t" r="r" b="b"/>
              <a:pathLst>
                <a:path w="829310" h="832485">
                  <a:moveTo>
                    <a:pt x="424688" y="0"/>
                  </a:moveTo>
                  <a:lnTo>
                    <a:pt x="404368" y="0"/>
                  </a:lnTo>
                  <a:lnTo>
                    <a:pt x="399288" y="5080"/>
                  </a:lnTo>
                  <a:lnTo>
                    <a:pt x="7620" y="400685"/>
                  </a:lnTo>
                  <a:lnTo>
                    <a:pt x="2539" y="403351"/>
                  </a:lnTo>
                  <a:lnTo>
                    <a:pt x="0" y="408431"/>
                  </a:lnTo>
                  <a:lnTo>
                    <a:pt x="0" y="421131"/>
                  </a:lnTo>
                  <a:lnTo>
                    <a:pt x="2539" y="426212"/>
                  </a:lnTo>
                  <a:lnTo>
                    <a:pt x="7620" y="431419"/>
                  </a:lnTo>
                  <a:lnTo>
                    <a:pt x="404368" y="829564"/>
                  </a:lnTo>
                  <a:lnTo>
                    <a:pt x="411988" y="832104"/>
                  </a:lnTo>
                  <a:lnTo>
                    <a:pt x="417068" y="832104"/>
                  </a:lnTo>
                  <a:lnTo>
                    <a:pt x="424688" y="829564"/>
                  </a:lnTo>
                  <a:lnTo>
                    <a:pt x="467969" y="786130"/>
                  </a:lnTo>
                  <a:lnTo>
                    <a:pt x="404368" y="786130"/>
                  </a:lnTo>
                  <a:lnTo>
                    <a:pt x="399288" y="781050"/>
                  </a:lnTo>
                  <a:lnTo>
                    <a:pt x="50800" y="428751"/>
                  </a:lnTo>
                  <a:lnTo>
                    <a:pt x="45720" y="426212"/>
                  </a:lnTo>
                  <a:lnTo>
                    <a:pt x="43180" y="421131"/>
                  </a:lnTo>
                  <a:lnTo>
                    <a:pt x="43180" y="410972"/>
                  </a:lnTo>
                  <a:lnTo>
                    <a:pt x="45720" y="405892"/>
                  </a:lnTo>
                  <a:lnTo>
                    <a:pt x="50800" y="400685"/>
                  </a:lnTo>
                  <a:lnTo>
                    <a:pt x="399288" y="48513"/>
                  </a:lnTo>
                  <a:lnTo>
                    <a:pt x="404368" y="43434"/>
                  </a:lnTo>
                  <a:lnTo>
                    <a:pt x="467740" y="43434"/>
                  </a:lnTo>
                  <a:lnTo>
                    <a:pt x="429768" y="5080"/>
                  </a:lnTo>
                  <a:lnTo>
                    <a:pt x="424688" y="0"/>
                  </a:lnTo>
                  <a:close/>
                </a:path>
                <a:path w="829310" h="832485">
                  <a:moveTo>
                    <a:pt x="467740" y="43434"/>
                  </a:moveTo>
                  <a:lnTo>
                    <a:pt x="424688" y="43434"/>
                  </a:lnTo>
                  <a:lnTo>
                    <a:pt x="427227" y="48513"/>
                  </a:lnTo>
                  <a:lnTo>
                    <a:pt x="778256" y="400685"/>
                  </a:lnTo>
                  <a:lnTo>
                    <a:pt x="783336" y="405892"/>
                  </a:lnTo>
                  <a:lnTo>
                    <a:pt x="785876" y="410972"/>
                  </a:lnTo>
                  <a:lnTo>
                    <a:pt x="785876" y="418592"/>
                  </a:lnTo>
                  <a:lnTo>
                    <a:pt x="783336" y="423672"/>
                  </a:lnTo>
                  <a:lnTo>
                    <a:pt x="427227" y="781050"/>
                  </a:lnTo>
                  <a:lnTo>
                    <a:pt x="424688" y="786130"/>
                  </a:lnTo>
                  <a:lnTo>
                    <a:pt x="467969" y="786130"/>
                  </a:lnTo>
                  <a:lnTo>
                    <a:pt x="821436" y="431419"/>
                  </a:lnTo>
                  <a:lnTo>
                    <a:pt x="826515" y="426212"/>
                  </a:lnTo>
                  <a:lnTo>
                    <a:pt x="829056" y="418592"/>
                  </a:lnTo>
                  <a:lnTo>
                    <a:pt x="829056" y="410972"/>
                  </a:lnTo>
                  <a:lnTo>
                    <a:pt x="826515" y="405892"/>
                  </a:lnTo>
                  <a:lnTo>
                    <a:pt x="821436" y="400685"/>
                  </a:lnTo>
                  <a:lnTo>
                    <a:pt x="467740" y="4343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64453" y="4773244"/>
            <a:ext cx="476884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u="sng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2021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5" name="object 25">
            <a:hlinkClick r:id="rId8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99776" y="5919215"/>
            <a:ext cx="1676400" cy="938782"/>
          </a:xfrm>
          <a:prstGeom prst="rect">
            <a:avLst/>
          </a:prstGeom>
        </p:spPr>
      </p:pic>
      <p:pic>
        <p:nvPicPr>
          <p:cNvPr id="26" name="object 26">
            <a:hlinkClick r:id="rId10"/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240" y="2569464"/>
            <a:ext cx="2410968" cy="1801368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2614783" y="124968"/>
            <a:ext cx="9549785" cy="6671587"/>
            <a:chOff x="2614783" y="124968"/>
            <a:chExt cx="9549785" cy="6671587"/>
          </a:xfrm>
        </p:grpSpPr>
        <p:pic>
          <p:nvPicPr>
            <p:cNvPr id="29" name="object 29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14783" y="6241821"/>
              <a:ext cx="3578352" cy="55473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68768" y="124968"/>
              <a:ext cx="2950464" cy="19659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32119" y="1725168"/>
              <a:ext cx="2584704" cy="20695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76816" y="1740407"/>
              <a:ext cx="2587752" cy="206654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79080" y="3352800"/>
              <a:ext cx="2633472" cy="2106168"/>
            </a:xfrm>
            <a:prstGeom prst="rect">
              <a:avLst/>
            </a:prstGeom>
          </p:spPr>
        </p:pic>
      </p:grpSp>
      <p:pic>
        <p:nvPicPr>
          <p:cNvPr id="34" name="Picture 34" descr="A picture containing text&#10;&#10;Description automatically generated">
            <a:hlinkClick r:id="rId18"/>
            <a:extLst>
              <a:ext uri="{FF2B5EF4-FFF2-40B4-BE49-F238E27FC236}">
                <a16:creationId xmlns:a16="http://schemas.microsoft.com/office/drawing/2014/main" id="{7C8FFDC6-46E4-9744-C526-A793B3254F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20677" y="2266950"/>
            <a:ext cx="892463" cy="8924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1158</Words>
  <Application>Microsoft Office PowerPoint</Application>
  <PresentationFormat>Widescreen</PresentationFormat>
  <Paragraphs>192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Broadway</vt:lpstr>
      <vt:lpstr>Calibri</vt:lpstr>
      <vt:lpstr>Corbel</vt:lpstr>
      <vt:lpstr>Helvetica</vt:lpstr>
      <vt:lpstr>Roboto</vt:lpstr>
      <vt:lpstr>Segoe UI Historic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SlideModel PowerPoint Wide</dc:title>
  <dc:creator>Julian</dc:creator>
  <cp:lastModifiedBy>info@csti-cyprus.org</cp:lastModifiedBy>
  <cp:revision>67</cp:revision>
  <dcterms:created xsi:type="dcterms:W3CDTF">2022-10-12T12:18:00Z</dcterms:created>
  <dcterms:modified xsi:type="dcterms:W3CDTF">2023-02-22T21:13:07Z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2022-10-12T00:00:00Z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2022-10-12T00:00:00Z</vt:filetime>
  </property>
  <property fmtid="{D5CDD505-2E9C-101B-9397-08002B2CF9AE}" pid="5" name="Producer">
    <vt:lpwstr>Microsoft® PowerPoint® for Microsoft 365</vt:lpwstr>
  </property>
</Properties>
</file>